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9144000" cy="5143500" type="screen16x9"/>
  <p:notesSz cx="6858000" cy="9144000"/>
  <p:embeddedFontLst>
    <p:embeddedFont>
      <p:font typeface="Inter" panose="02000503000000020004" pitchFamily="2" charset="0"/>
      <p:regular r:id="rId11"/>
      <p:bold r:id="rId12"/>
      <p:italic r:id="rId13"/>
      <p:boldItalic r:id="rId14"/>
    </p:embeddedFont>
    <p:embeddedFont>
      <p:font typeface="Inter Medium" panose="02000503000000020004" pitchFamily="2" charset="0"/>
      <p:regular r:id="rId15"/>
      <p:bold r:id="rId16"/>
      <p:italic r:id="rId17"/>
      <p:boldItalic r:id="rId18"/>
    </p:embeddedFont>
    <p:embeddedFont>
      <p:font typeface="Inter SemiBold" panose="02000503000000020004" pitchFamily="2" charset="0"/>
      <p:regular r:id="rId19"/>
      <p:bold r:id="rId20"/>
      <p:italic r:id="rId21"/>
      <p:boldItalic r:id="rId22"/>
    </p:embeddedFont>
    <p:embeddedFont>
      <p:font typeface="Urbanist" panose="020B0A04040200000203" pitchFamily="34" charset="77"/>
      <p:regular r:id="rId23"/>
      <p:bold r:id="rId24"/>
      <p:italic r:id="rId25"/>
      <p:boldItalic r:id="rId26"/>
    </p:embeddedFont>
    <p:embeddedFont>
      <p:font typeface="Urbanist SemiBold" panose="020B0A04040200000203" pitchFamily="34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/>
    <p:restoredTop sz="94694"/>
  </p:normalViewPr>
  <p:slideViewPr>
    <p:cSldViewPr snapToGrid="0">
      <p:cViewPr varScale="1">
        <p:scale>
          <a:sx n="161" d="100"/>
          <a:sy n="161" d="100"/>
        </p:scale>
        <p:origin x="848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ishvumsriram/Downloads/Market%20Dynamics%20Overvi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CRO/CDMO Market Size (USD Billions)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(USD Billion)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Global Market Size (2022)</c:v>
                </c:pt>
                <c:pt idx="1">
                  <c:v>Global Market Size (2023, Estimated)</c:v>
                </c:pt>
                <c:pt idx="2">
                  <c:v>Global Market Size (2030, Projected)</c:v>
                </c:pt>
                <c:pt idx="3">
                  <c:v>API Manufacturing Revenue (2022)</c:v>
                </c:pt>
                <c:pt idx="4">
                  <c:v>Clinical Research Revenue (2022)</c:v>
                </c:pt>
                <c:pt idx="5">
                  <c:v>Biologics &amp; Advanced Therapies Revenue (2022)</c:v>
                </c:pt>
                <c:pt idx="6">
                  <c:v>North America Market Size (2022)</c:v>
                </c:pt>
                <c:pt idx="7">
                  <c:v>Asia-Pacific Market Size (2022)</c:v>
                </c:pt>
                <c:pt idx="8">
                  <c:v>Europe Market Size (2022)</c:v>
                </c:pt>
                <c:pt idx="9">
                  <c:v>Rest of the World Market Size (2022)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308.89999999999998</c:v>
                </c:pt>
                <c:pt idx="1">
                  <c:v>314</c:v>
                </c:pt>
                <c:pt idx="2">
                  <c:v>338.13</c:v>
                </c:pt>
                <c:pt idx="3">
                  <c:v>171.7</c:v>
                </c:pt>
                <c:pt idx="4">
                  <c:v>92.7</c:v>
                </c:pt>
                <c:pt idx="5">
                  <c:v>44.5</c:v>
                </c:pt>
                <c:pt idx="6">
                  <c:v>120</c:v>
                </c:pt>
                <c:pt idx="7">
                  <c:v>77</c:v>
                </c:pt>
                <c:pt idx="8">
                  <c:v>68</c:v>
                </c:pt>
                <c:pt idx="9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4-2947-91B8-2490D572A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2435888"/>
        <c:axId val="92437600"/>
      </c:barChart>
      <c:catAx>
        <c:axId val="92435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37600"/>
        <c:crosses val="autoZero"/>
        <c:auto val="1"/>
        <c:lblAlgn val="ctr"/>
        <c:lblOffset val="100"/>
        <c:noMultiLvlLbl val="0"/>
      </c:catAx>
      <c:valAx>
        <c:axId val="9243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3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b159e63ac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b159e63ac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b159e63ac0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b159e63ac0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b159e63ac0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b159e63ac0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b159e63ac0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b159e63ac0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b159e63ac0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2b159e63ac0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b159e63ac0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b159e63ac0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ABD1FF"/>
            </a:gs>
            <a:gs pos="100000">
              <a:srgbClr val="CBFC96"/>
            </a:gs>
          </a:gsLst>
          <a:lin ang="108014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661450" y="-676450"/>
            <a:ext cx="2831100" cy="2831100"/>
          </a:xfrm>
          <a:prstGeom prst="ellipse">
            <a:avLst/>
          </a:prstGeom>
          <a:gradFill>
            <a:gsLst>
              <a:gs pos="0">
                <a:srgbClr val="FFFFFF">
                  <a:alpha val="10196"/>
                </a:srgbClr>
              </a:gs>
              <a:gs pos="100000">
                <a:srgbClr val="D7E9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7200045">
            <a:off x="5304896" y="3290169"/>
            <a:ext cx="3924511" cy="3924511"/>
          </a:xfrm>
          <a:prstGeom prst="ellipse">
            <a:avLst/>
          </a:prstGeom>
          <a:gradFill>
            <a:gsLst>
              <a:gs pos="0">
                <a:srgbClr val="FFFFFF">
                  <a:alpha val="10196"/>
                </a:srgbClr>
              </a:gs>
              <a:gs pos="100000">
                <a:srgbClr val="CBFC96">
                  <a:alpha val="70196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265528" y="2995506"/>
            <a:ext cx="2631045" cy="2338387"/>
            <a:chOff x="-265528" y="2995506"/>
            <a:chExt cx="2631045" cy="2338387"/>
          </a:xfrm>
        </p:grpSpPr>
        <p:sp>
          <p:nvSpPr>
            <p:cNvPr id="14" name="Google Shape;14;p2"/>
            <p:cNvSpPr/>
            <p:nvPr/>
          </p:nvSpPr>
          <p:spPr>
            <a:xfrm>
              <a:off x="-174005" y="3844989"/>
              <a:ext cx="745091" cy="743824"/>
            </a:xfrm>
            <a:custGeom>
              <a:avLst/>
              <a:gdLst/>
              <a:ahLst/>
              <a:cxnLst/>
              <a:rect l="l" t="t" r="r" b="b"/>
              <a:pathLst>
                <a:path w="17056" h="17027" extrusionOk="0">
                  <a:moveTo>
                    <a:pt x="5223" y="0"/>
                  </a:moveTo>
                  <a:lnTo>
                    <a:pt x="5223" y="5223"/>
                  </a:lnTo>
                  <a:lnTo>
                    <a:pt x="0" y="5223"/>
                  </a:lnTo>
                  <a:lnTo>
                    <a:pt x="0" y="11803"/>
                  </a:lnTo>
                  <a:lnTo>
                    <a:pt x="5223" y="11803"/>
                  </a:lnTo>
                  <a:lnTo>
                    <a:pt x="5223" y="17026"/>
                  </a:lnTo>
                  <a:lnTo>
                    <a:pt x="11833" y="17026"/>
                  </a:lnTo>
                  <a:lnTo>
                    <a:pt x="11833" y="11803"/>
                  </a:lnTo>
                  <a:lnTo>
                    <a:pt x="17056" y="11803"/>
                  </a:lnTo>
                  <a:lnTo>
                    <a:pt x="17056" y="5223"/>
                  </a:lnTo>
                  <a:lnTo>
                    <a:pt x="11833" y="5223"/>
                  </a:lnTo>
                  <a:lnTo>
                    <a:pt x="1183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8553" y="4819546"/>
              <a:ext cx="515658" cy="514347"/>
            </a:xfrm>
            <a:custGeom>
              <a:avLst/>
              <a:gdLst/>
              <a:ahLst/>
              <a:cxnLst/>
              <a:rect l="l" t="t" r="r" b="b"/>
              <a:pathLst>
                <a:path w="11804" h="11774" extrusionOk="0">
                  <a:moveTo>
                    <a:pt x="3630" y="0"/>
                  </a:moveTo>
                  <a:lnTo>
                    <a:pt x="3630" y="3600"/>
                  </a:lnTo>
                  <a:lnTo>
                    <a:pt x="0" y="3600"/>
                  </a:lnTo>
                  <a:lnTo>
                    <a:pt x="0" y="8174"/>
                  </a:lnTo>
                  <a:lnTo>
                    <a:pt x="3630" y="8174"/>
                  </a:lnTo>
                  <a:lnTo>
                    <a:pt x="3630" y="11773"/>
                  </a:lnTo>
                  <a:lnTo>
                    <a:pt x="8174" y="11773"/>
                  </a:lnTo>
                  <a:lnTo>
                    <a:pt x="8174" y="8174"/>
                  </a:lnTo>
                  <a:lnTo>
                    <a:pt x="11803" y="8174"/>
                  </a:lnTo>
                  <a:lnTo>
                    <a:pt x="11803" y="3600"/>
                  </a:lnTo>
                  <a:lnTo>
                    <a:pt x="8174" y="3600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61999" y="3789551"/>
              <a:ext cx="403518" cy="403518"/>
            </a:xfrm>
            <a:custGeom>
              <a:avLst/>
              <a:gdLst/>
              <a:ahLst/>
              <a:cxnLst/>
              <a:rect l="l" t="t" r="r" b="b"/>
              <a:pathLst>
                <a:path w="9237" h="9237" extrusionOk="0">
                  <a:moveTo>
                    <a:pt x="2833" y="1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4"/>
                  </a:lnTo>
                  <a:lnTo>
                    <a:pt x="2833" y="6404"/>
                  </a:lnTo>
                  <a:lnTo>
                    <a:pt x="2833" y="9236"/>
                  </a:lnTo>
                  <a:lnTo>
                    <a:pt x="6403" y="9236"/>
                  </a:lnTo>
                  <a:lnTo>
                    <a:pt x="6403" y="6404"/>
                  </a:lnTo>
                  <a:lnTo>
                    <a:pt x="9236" y="6404"/>
                  </a:lnTo>
                  <a:lnTo>
                    <a:pt x="9236" y="2833"/>
                  </a:lnTo>
                  <a:lnTo>
                    <a:pt x="6403" y="2833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65528" y="2995506"/>
              <a:ext cx="403518" cy="403475"/>
            </a:xfrm>
            <a:custGeom>
              <a:avLst/>
              <a:gdLst/>
              <a:ahLst/>
              <a:cxnLst/>
              <a:rect l="l" t="t" r="r" b="b"/>
              <a:pathLst>
                <a:path w="9237" h="9236" extrusionOk="0">
                  <a:moveTo>
                    <a:pt x="2833" y="0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3"/>
                  </a:lnTo>
                  <a:lnTo>
                    <a:pt x="2833" y="6403"/>
                  </a:lnTo>
                  <a:lnTo>
                    <a:pt x="2833" y="9236"/>
                  </a:lnTo>
                  <a:lnTo>
                    <a:pt x="6404" y="9236"/>
                  </a:lnTo>
                  <a:lnTo>
                    <a:pt x="6404" y="6403"/>
                  </a:lnTo>
                  <a:lnTo>
                    <a:pt x="9236" y="6403"/>
                  </a:lnTo>
                  <a:lnTo>
                    <a:pt x="9236" y="2833"/>
                  </a:lnTo>
                  <a:lnTo>
                    <a:pt x="6404" y="2833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1067" y="3197862"/>
              <a:ext cx="733515" cy="733515"/>
            </a:xfrm>
            <a:custGeom>
              <a:avLst/>
              <a:gdLst/>
              <a:ahLst/>
              <a:cxnLst/>
              <a:rect l="l" t="t" r="r" b="b"/>
              <a:pathLst>
                <a:path w="16791" h="16791" extrusionOk="0">
                  <a:moveTo>
                    <a:pt x="5135" y="1"/>
                  </a:moveTo>
                  <a:lnTo>
                    <a:pt x="5135" y="5165"/>
                  </a:lnTo>
                  <a:lnTo>
                    <a:pt x="1" y="5165"/>
                  </a:lnTo>
                  <a:lnTo>
                    <a:pt x="1" y="11656"/>
                  </a:lnTo>
                  <a:lnTo>
                    <a:pt x="5135" y="11656"/>
                  </a:lnTo>
                  <a:lnTo>
                    <a:pt x="5135" y="16790"/>
                  </a:lnTo>
                  <a:lnTo>
                    <a:pt x="11627" y="16790"/>
                  </a:lnTo>
                  <a:lnTo>
                    <a:pt x="11627" y="11656"/>
                  </a:lnTo>
                  <a:lnTo>
                    <a:pt x="16790" y="11656"/>
                  </a:lnTo>
                  <a:lnTo>
                    <a:pt x="16790" y="5165"/>
                  </a:lnTo>
                  <a:lnTo>
                    <a:pt x="11627" y="5165"/>
                  </a:lnTo>
                  <a:lnTo>
                    <a:pt x="11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174005" y="4679007"/>
              <a:ext cx="308110" cy="308110"/>
            </a:xfrm>
            <a:custGeom>
              <a:avLst/>
              <a:gdLst/>
              <a:ahLst/>
              <a:cxnLst/>
              <a:rect l="l" t="t" r="r" b="b"/>
              <a:pathLst>
                <a:path w="7053" h="7053" extrusionOk="0">
                  <a:moveTo>
                    <a:pt x="2184" y="1"/>
                  </a:moveTo>
                  <a:lnTo>
                    <a:pt x="2184" y="2155"/>
                  </a:lnTo>
                  <a:lnTo>
                    <a:pt x="0" y="2155"/>
                  </a:lnTo>
                  <a:lnTo>
                    <a:pt x="0" y="4869"/>
                  </a:lnTo>
                  <a:lnTo>
                    <a:pt x="2184" y="4869"/>
                  </a:lnTo>
                  <a:lnTo>
                    <a:pt x="2184" y="7053"/>
                  </a:lnTo>
                  <a:lnTo>
                    <a:pt x="4899" y="7053"/>
                  </a:lnTo>
                  <a:lnTo>
                    <a:pt x="4899" y="4869"/>
                  </a:lnTo>
                  <a:lnTo>
                    <a:pt x="7053" y="4869"/>
                  </a:lnTo>
                  <a:lnTo>
                    <a:pt x="7053" y="2155"/>
                  </a:lnTo>
                  <a:lnTo>
                    <a:pt x="4899" y="2155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92419" y="4409593"/>
              <a:ext cx="534967" cy="535010"/>
            </a:xfrm>
            <a:custGeom>
              <a:avLst/>
              <a:gdLst/>
              <a:ahLst/>
              <a:cxnLst/>
              <a:rect l="l" t="t" r="r" b="b"/>
              <a:pathLst>
                <a:path w="12246" h="12247" extrusionOk="0">
                  <a:moveTo>
                    <a:pt x="3748" y="1"/>
                  </a:moveTo>
                  <a:lnTo>
                    <a:pt x="3748" y="3748"/>
                  </a:lnTo>
                  <a:lnTo>
                    <a:pt x="0" y="3748"/>
                  </a:lnTo>
                  <a:lnTo>
                    <a:pt x="0" y="8499"/>
                  </a:lnTo>
                  <a:lnTo>
                    <a:pt x="3748" y="8499"/>
                  </a:lnTo>
                  <a:lnTo>
                    <a:pt x="3748" y="12246"/>
                  </a:lnTo>
                  <a:lnTo>
                    <a:pt x="8498" y="12246"/>
                  </a:lnTo>
                  <a:lnTo>
                    <a:pt x="8498" y="8499"/>
                  </a:lnTo>
                  <a:lnTo>
                    <a:pt x="12246" y="8499"/>
                  </a:lnTo>
                  <a:lnTo>
                    <a:pt x="12246" y="3748"/>
                  </a:lnTo>
                  <a:lnTo>
                    <a:pt x="8498" y="3748"/>
                  </a:lnTo>
                  <a:lnTo>
                    <a:pt x="8498" y="1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49124" y="3074142"/>
              <a:ext cx="123803" cy="123760"/>
            </a:xfrm>
            <a:custGeom>
              <a:avLst/>
              <a:gdLst/>
              <a:ahLst/>
              <a:cxnLst/>
              <a:rect l="l" t="t" r="r" b="b"/>
              <a:pathLst>
                <a:path w="2834" h="2833" extrusionOk="0">
                  <a:moveTo>
                    <a:pt x="856" y="0"/>
                  </a:moveTo>
                  <a:lnTo>
                    <a:pt x="856" y="856"/>
                  </a:lnTo>
                  <a:lnTo>
                    <a:pt x="1" y="856"/>
                  </a:lnTo>
                  <a:lnTo>
                    <a:pt x="1" y="1948"/>
                  </a:lnTo>
                  <a:lnTo>
                    <a:pt x="856" y="1948"/>
                  </a:lnTo>
                  <a:lnTo>
                    <a:pt x="856" y="2833"/>
                  </a:lnTo>
                  <a:lnTo>
                    <a:pt x="1978" y="2833"/>
                  </a:lnTo>
                  <a:lnTo>
                    <a:pt x="1978" y="1948"/>
                  </a:lnTo>
                  <a:lnTo>
                    <a:pt x="2833" y="1948"/>
                  </a:lnTo>
                  <a:lnTo>
                    <a:pt x="2833" y="856"/>
                  </a:lnTo>
                  <a:lnTo>
                    <a:pt x="1978" y="856"/>
                  </a:lnTo>
                  <a:lnTo>
                    <a:pt x="1978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-5400000">
            <a:off x="7176347" y="-664819"/>
            <a:ext cx="2631045" cy="2338387"/>
            <a:chOff x="-265528" y="2995506"/>
            <a:chExt cx="2631045" cy="2338387"/>
          </a:xfrm>
        </p:grpSpPr>
        <p:sp>
          <p:nvSpPr>
            <p:cNvPr id="23" name="Google Shape;23;p2"/>
            <p:cNvSpPr/>
            <p:nvPr/>
          </p:nvSpPr>
          <p:spPr>
            <a:xfrm>
              <a:off x="-174005" y="3844989"/>
              <a:ext cx="745091" cy="743824"/>
            </a:xfrm>
            <a:custGeom>
              <a:avLst/>
              <a:gdLst/>
              <a:ahLst/>
              <a:cxnLst/>
              <a:rect l="l" t="t" r="r" b="b"/>
              <a:pathLst>
                <a:path w="17056" h="17027" extrusionOk="0">
                  <a:moveTo>
                    <a:pt x="5223" y="0"/>
                  </a:moveTo>
                  <a:lnTo>
                    <a:pt x="5223" y="5223"/>
                  </a:lnTo>
                  <a:lnTo>
                    <a:pt x="0" y="5223"/>
                  </a:lnTo>
                  <a:lnTo>
                    <a:pt x="0" y="11803"/>
                  </a:lnTo>
                  <a:lnTo>
                    <a:pt x="5223" y="11803"/>
                  </a:lnTo>
                  <a:lnTo>
                    <a:pt x="5223" y="17026"/>
                  </a:lnTo>
                  <a:lnTo>
                    <a:pt x="11833" y="17026"/>
                  </a:lnTo>
                  <a:lnTo>
                    <a:pt x="11833" y="11803"/>
                  </a:lnTo>
                  <a:lnTo>
                    <a:pt x="17056" y="11803"/>
                  </a:lnTo>
                  <a:lnTo>
                    <a:pt x="17056" y="5223"/>
                  </a:lnTo>
                  <a:lnTo>
                    <a:pt x="11833" y="5223"/>
                  </a:lnTo>
                  <a:lnTo>
                    <a:pt x="1183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553" y="4819546"/>
              <a:ext cx="515658" cy="514347"/>
            </a:xfrm>
            <a:custGeom>
              <a:avLst/>
              <a:gdLst/>
              <a:ahLst/>
              <a:cxnLst/>
              <a:rect l="l" t="t" r="r" b="b"/>
              <a:pathLst>
                <a:path w="11804" h="11774" extrusionOk="0">
                  <a:moveTo>
                    <a:pt x="3630" y="0"/>
                  </a:moveTo>
                  <a:lnTo>
                    <a:pt x="3630" y="3600"/>
                  </a:lnTo>
                  <a:lnTo>
                    <a:pt x="0" y="3600"/>
                  </a:lnTo>
                  <a:lnTo>
                    <a:pt x="0" y="8174"/>
                  </a:lnTo>
                  <a:lnTo>
                    <a:pt x="3630" y="8174"/>
                  </a:lnTo>
                  <a:lnTo>
                    <a:pt x="3630" y="11773"/>
                  </a:lnTo>
                  <a:lnTo>
                    <a:pt x="8174" y="11773"/>
                  </a:lnTo>
                  <a:lnTo>
                    <a:pt x="8174" y="8174"/>
                  </a:lnTo>
                  <a:lnTo>
                    <a:pt x="11803" y="8174"/>
                  </a:lnTo>
                  <a:lnTo>
                    <a:pt x="11803" y="3600"/>
                  </a:lnTo>
                  <a:lnTo>
                    <a:pt x="8174" y="3600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61999" y="3789551"/>
              <a:ext cx="403518" cy="403518"/>
            </a:xfrm>
            <a:custGeom>
              <a:avLst/>
              <a:gdLst/>
              <a:ahLst/>
              <a:cxnLst/>
              <a:rect l="l" t="t" r="r" b="b"/>
              <a:pathLst>
                <a:path w="9237" h="9237" extrusionOk="0">
                  <a:moveTo>
                    <a:pt x="2833" y="1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4"/>
                  </a:lnTo>
                  <a:lnTo>
                    <a:pt x="2833" y="6404"/>
                  </a:lnTo>
                  <a:lnTo>
                    <a:pt x="2833" y="9236"/>
                  </a:lnTo>
                  <a:lnTo>
                    <a:pt x="6403" y="9236"/>
                  </a:lnTo>
                  <a:lnTo>
                    <a:pt x="6403" y="6404"/>
                  </a:lnTo>
                  <a:lnTo>
                    <a:pt x="9236" y="6404"/>
                  </a:lnTo>
                  <a:lnTo>
                    <a:pt x="9236" y="2833"/>
                  </a:lnTo>
                  <a:lnTo>
                    <a:pt x="6403" y="2833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265528" y="2995506"/>
              <a:ext cx="403518" cy="403475"/>
            </a:xfrm>
            <a:custGeom>
              <a:avLst/>
              <a:gdLst/>
              <a:ahLst/>
              <a:cxnLst/>
              <a:rect l="l" t="t" r="r" b="b"/>
              <a:pathLst>
                <a:path w="9237" h="9236" extrusionOk="0">
                  <a:moveTo>
                    <a:pt x="2833" y="0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3"/>
                  </a:lnTo>
                  <a:lnTo>
                    <a:pt x="2833" y="6403"/>
                  </a:lnTo>
                  <a:lnTo>
                    <a:pt x="2833" y="9236"/>
                  </a:lnTo>
                  <a:lnTo>
                    <a:pt x="6404" y="9236"/>
                  </a:lnTo>
                  <a:lnTo>
                    <a:pt x="6404" y="6403"/>
                  </a:lnTo>
                  <a:lnTo>
                    <a:pt x="9236" y="6403"/>
                  </a:lnTo>
                  <a:lnTo>
                    <a:pt x="9236" y="2833"/>
                  </a:lnTo>
                  <a:lnTo>
                    <a:pt x="6404" y="2833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71067" y="3197862"/>
              <a:ext cx="733515" cy="733515"/>
            </a:xfrm>
            <a:custGeom>
              <a:avLst/>
              <a:gdLst/>
              <a:ahLst/>
              <a:cxnLst/>
              <a:rect l="l" t="t" r="r" b="b"/>
              <a:pathLst>
                <a:path w="16791" h="16791" extrusionOk="0">
                  <a:moveTo>
                    <a:pt x="5135" y="1"/>
                  </a:moveTo>
                  <a:lnTo>
                    <a:pt x="5135" y="5165"/>
                  </a:lnTo>
                  <a:lnTo>
                    <a:pt x="1" y="5165"/>
                  </a:lnTo>
                  <a:lnTo>
                    <a:pt x="1" y="11656"/>
                  </a:lnTo>
                  <a:lnTo>
                    <a:pt x="5135" y="11656"/>
                  </a:lnTo>
                  <a:lnTo>
                    <a:pt x="5135" y="16790"/>
                  </a:lnTo>
                  <a:lnTo>
                    <a:pt x="11627" y="16790"/>
                  </a:lnTo>
                  <a:lnTo>
                    <a:pt x="11627" y="11656"/>
                  </a:lnTo>
                  <a:lnTo>
                    <a:pt x="16790" y="11656"/>
                  </a:lnTo>
                  <a:lnTo>
                    <a:pt x="16790" y="5165"/>
                  </a:lnTo>
                  <a:lnTo>
                    <a:pt x="11627" y="5165"/>
                  </a:lnTo>
                  <a:lnTo>
                    <a:pt x="11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74005" y="4679007"/>
              <a:ext cx="308110" cy="308110"/>
            </a:xfrm>
            <a:custGeom>
              <a:avLst/>
              <a:gdLst/>
              <a:ahLst/>
              <a:cxnLst/>
              <a:rect l="l" t="t" r="r" b="b"/>
              <a:pathLst>
                <a:path w="7053" h="7053" extrusionOk="0">
                  <a:moveTo>
                    <a:pt x="2184" y="1"/>
                  </a:moveTo>
                  <a:lnTo>
                    <a:pt x="2184" y="2155"/>
                  </a:lnTo>
                  <a:lnTo>
                    <a:pt x="0" y="2155"/>
                  </a:lnTo>
                  <a:lnTo>
                    <a:pt x="0" y="4869"/>
                  </a:lnTo>
                  <a:lnTo>
                    <a:pt x="2184" y="4869"/>
                  </a:lnTo>
                  <a:lnTo>
                    <a:pt x="2184" y="7053"/>
                  </a:lnTo>
                  <a:lnTo>
                    <a:pt x="4899" y="7053"/>
                  </a:lnTo>
                  <a:lnTo>
                    <a:pt x="4899" y="4869"/>
                  </a:lnTo>
                  <a:lnTo>
                    <a:pt x="7053" y="4869"/>
                  </a:lnTo>
                  <a:lnTo>
                    <a:pt x="7053" y="2155"/>
                  </a:lnTo>
                  <a:lnTo>
                    <a:pt x="4899" y="2155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192419" y="4409593"/>
              <a:ext cx="534967" cy="535010"/>
            </a:xfrm>
            <a:custGeom>
              <a:avLst/>
              <a:gdLst/>
              <a:ahLst/>
              <a:cxnLst/>
              <a:rect l="l" t="t" r="r" b="b"/>
              <a:pathLst>
                <a:path w="12246" h="12247" extrusionOk="0">
                  <a:moveTo>
                    <a:pt x="3748" y="1"/>
                  </a:moveTo>
                  <a:lnTo>
                    <a:pt x="3748" y="3748"/>
                  </a:lnTo>
                  <a:lnTo>
                    <a:pt x="0" y="3748"/>
                  </a:lnTo>
                  <a:lnTo>
                    <a:pt x="0" y="8499"/>
                  </a:lnTo>
                  <a:lnTo>
                    <a:pt x="3748" y="8499"/>
                  </a:lnTo>
                  <a:lnTo>
                    <a:pt x="3748" y="12246"/>
                  </a:lnTo>
                  <a:lnTo>
                    <a:pt x="8498" y="12246"/>
                  </a:lnTo>
                  <a:lnTo>
                    <a:pt x="8498" y="8499"/>
                  </a:lnTo>
                  <a:lnTo>
                    <a:pt x="12246" y="8499"/>
                  </a:lnTo>
                  <a:lnTo>
                    <a:pt x="12246" y="3748"/>
                  </a:lnTo>
                  <a:lnTo>
                    <a:pt x="8498" y="3748"/>
                  </a:lnTo>
                  <a:lnTo>
                    <a:pt x="8498" y="1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49124" y="3074142"/>
              <a:ext cx="123803" cy="123760"/>
            </a:xfrm>
            <a:custGeom>
              <a:avLst/>
              <a:gdLst/>
              <a:ahLst/>
              <a:cxnLst/>
              <a:rect l="l" t="t" r="r" b="b"/>
              <a:pathLst>
                <a:path w="2834" h="2833" extrusionOk="0">
                  <a:moveTo>
                    <a:pt x="856" y="0"/>
                  </a:moveTo>
                  <a:lnTo>
                    <a:pt x="856" y="856"/>
                  </a:lnTo>
                  <a:lnTo>
                    <a:pt x="1" y="856"/>
                  </a:lnTo>
                  <a:lnTo>
                    <a:pt x="1" y="1948"/>
                  </a:lnTo>
                  <a:lnTo>
                    <a:pt x="856" y="1948"/>
                  </a:lnTo>
                  <a:lnTo>
                    <a:pt x="856" y="2833"/>
                  </a:lnTo>
                  <a:lnTo>
                    <a:pt x="1978" y="2833"/>
                  </a:lnTo>
                  <a:lnTo>
                    <a:pt x="1978" y="1948"/>
                  </a:lnTo>
                  <a:lnTo>
                    <a:pt x="2833" y="1948"/>
                  </a:lnTo>
                  <a:lnTo>
                    <a:pt x="2833" y="856"/>
                  </a:lnTo>
                  <a:lnTo>
                    <a:pt x="1978" y="856"/>
                  </a:lnTo>
                  <a:lnTo>
                    <a:pt x="1978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63600" y="1911600"/>
            <a:ext cx="8413200" cy="9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3600" y="2750400"/>
            <a:ext cx="84132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blem Statement and Solution Slide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3"/>
          <p:cNvSpPr/>
          <p:nvPr/>
        </p:nvSpPr>
        <p:spPr>
          <a:xfrm rot="10800000" flipH="1">
            <a:off x="-26450" y="-26375"/>
            <a:ext cx="3955500" cy="5183100"/>
          </a:xfrm>
          <a:prstGeom prst="rect">
            <a:avLst/>
          </a:prstGeom>
          <a:solidFill>
            <a:srgbClr val="AB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3481925" y="0"/>
            <a:ext cx="2193300" cy="5143500"/>
          </a:xfrm>
          <a:prstGeom prst="rect">
            <a:avLst/>
          </a:prstGeom>
          <a:solidFill>
            <a:srgbClr val="D7E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>
            <a:spLocks noGrp="1"/>
          </p:cNvSpPr>
          <p:nvPr>
            <p:ph type="pic" idx="2"/>
          </p:nvPr>
        </p:nvSpPr>
        <p:spPr>
          <a:xfrm>
            <a:off x="5675225" y="-26375"/>
            <a:ext cx="3471300" cy="51831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3"/>
          <p:cNvSpPr/>
          <p:nvPr/>
        </p:nvSpPr>
        <p:spPr>
          <a:xfrm>
            <a:off x="5675225" y="0"/>
            <a:ext cx="3468900" cy="5143500"/>
          </a:xfrm>
          <a:prstGeom prst="rect">
            <a:avLst/>
          </a:prstGeom>
          <a:solidFill>
            <a:srgbClr val="DDFABD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-9000451">
            <a:off x="-426341" y="3838739"/>
            <a:ext cx="1635971" cy="1635971"/>
          </a:xfrm>
          <a:prstGeom prst="ellipse">
            <a:avLst/>
          </a:prstGeom>
          <a:gradFill>
            <a:gsLst>
              <a:gs pos="0">
                <a:srgbClr val="FFFFFF">
                  <a:alpha val="10196"/>
                </a:srgbClr>
              </a:gs>
              <a:gs pos="100000">
                <a:srgbClr val="F3F3F3">
                  <a:alpha val="6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-2700000">
            <a:off x="2526931" y="-1692854"/>
            <a:ext cx="3151009" cy="3151009"/>
          </a:xfrm>
          <a:prstGeom prst="ellipse">
            <a:avLst/>
          </a:prstGeom>
          <a:gradFill>
            <a:gsLst>
              <a:gs pos="0">
                <a:srgbClr val="FFFFFF">
                  <a:alpha val="10196"/>
                </a:srgbClr>
              </a:gs>
              <a:gs pos="100000">
                <a:srgbClr val="F3F3F3">
                  <a:alpha val="30196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ctrTitle"/>
          </p:nvPr>
        </p:nvSpPr>
        <p:spPr>
          <a:xfrm>
            <a:off x="378000" y="1616400"/>
            <a:ext cx="28908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body" idx="1"/>
          </p:nvPr>
        </p:nvSpPr>
        <p:spPr>
          <a:xfrm>
            <a:off x="378000" y="2109600"/>
            <a:ext cx="2890800" cy="14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ctrTitle" idx="3"/>
          </p:nvPr>
        </p:nvSpPr>
        <p:spPr>
          <a:xfrm>
            <a:off x="5889600" y="1630800"/>
            <a:ext cx="28908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4"/>
          </p:nvPr>
        </p:nvSpPr>
        <p:spPr>
          <a:xfrm>
            <a:off x="5889600" y="2124000"/>
            <a:ext cx="2890800" cy="14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Opportunity Slide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4"/>
          <p:cNvSpPr/>
          <p:nvPr/>
        </p:nvSpPr>
        <p:spPr>
          <a:xfrm rot="6300150">
            <a:off x="7101382" y="-1052407"/>
            <a:ext cx="2679430" cy="2679430"/>
          </a:xfrm>
          <a:prstGeom prst="ellipse">
            <a:avLst/>
          </a:prstGeom>
          <a:gradFill>
            <a:gsLst>
              <a:gs pos="0">
                <a:srgbClr val="FFFFFF">
                  <a:alpha val="10196"/>
                </a:srgbClr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4"/>
          <p:cNvGrpSpPr/>
          <p:nvPr/>
        </p:nvGrpSpPr>
        <p:grpSpPr>
          <a:xfrm rot="5400000">
            <a:off x="-497654" y="-1420025"/>
            <a:ext cx="2404320" cy="2288059"/>
            <a:chOff x="113499" y="2459677"/>
            <a:chExt cx="3462443" cy="3295016"/>
          </a:xfrm>
        </p:grpSpPr>
        <p:sp>
          <p:nvSpPr>
            <p:cNvPr id="49" name="Google Shape;49;p4"/>
            <p:cNvSpPr/>
            <p:nvPr/>
          </p:nvSpPr>
          <p:spPr>
            <a:xfrm>
              <a:off x="776479" y="3190289"/>
              <a:ext cx="640837" cy="639747"/>
            </a:xfrm>
            <a:custGeom>
              <a:avLst/>
              <a:gdLst/>
              <a:ahLst/>
              <a:cxnLst/>
              <a:rect l="l" t="t" r="r" b="b"/>
              <a:pathLst>
                <a:path w="17056" h="17027" extrusionOk="0">
                  <a:moveTo>
                    <a:pt x="5223" y="0"/>
                  </a:moveTo>
                  <a:lnTo>
                    <a:pt x="5223" y="5223"/>
                  </a:lnTo>
                  <a:lnTo>
                    <a:pt x="0" y="5223"/>
                  </a:lnTo>
                  <a:lnTo>
                    <a:pt x="0" y="11803"/>
                  </a:lnTo>
                  <a:lnTo>
                    <a:pt x="5223" y="11803"/>
                  </a:lnTo>
                  <a:lnTo>
                    <a:pt x="5223" y="17026"/>
                  </a:lnTo>
                  <a:lnTo>
                    <a:pt x="11833" y="17026"/>
                  </a:lnTo>
                  <a:lnTo>
                    <a:pt x="11833" y="11803"/>
                  </a:lnTo>
                  <a:lnTo>
                    <a:pt x="17056" y="11803"/>
                  </a:lnTo>
                  <a:lnTo>
                    <a:pt x="17056" y="5223"/>
                  </a:lnTo>
                  <a:lnTo>
                    <a:pt x="11833" y="5223"/>
                  </a:lnTo>
                  <a:lnTo>
                    <a:pt x="11833" y="0"/>
                  </a:lnTo>
                  <a:close/>
                </a:path>
              </a:pathLst>
            </a:custGeom>
            <a:solidFill>
              <a:srgbClr val="D7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1096903" y="4028473"/>
              <a:ext cx="443506" cy="442379"/>
            </a:xfrm>
            <a:custGeom>
              <a:avLst/>
              <a:gdLst/>
              <a:ahLst/>
              <a:cxnLst/>
              <a:rect l="l" t="t" r="r" b="b"/>
              <a:pathLst>
                <a:path w="11804" h="11774" extrusionOk="0">
                  <a:moveTo>
                    <a:pt x="3630" y="0"/>
                  </a:moveTo>
                  <a:lnTo>
                    <a:pt x="3630" y="3600"/>
                  </a:lnTo>
                  <a:lnTo>
                    <a:pt x="0" y="3600"/>
                  </a:lnTo>
                  <a:lnTo>
                    <a:pt x="0" y="8174"/>
                  </a:lnTo>
                  <a:lnTo>
                    <a:pt x="3630" y="8174"/>
                  </a:lnTo>
                  <a:lnTo>
                    <a:pt x="3630" y="11773"/>
                  </a:lnTo>
                  <a:lnTo>
                    <a:pt x="8174" y="11773"/>
                  </a:lnTo>
                  <a:lnTo>
                    <a:pt x="8174" y="8174"/>
                  </a:lnTo>
                  <a:lnTo>
                    <a:pt x="11803" y="8174"/>
                  </a:lnTo>
                  <a:lnTo>
                    <a:pt x="11803" y="3600"/>
                  </a:lnTo>
                  <a:lnTo>
                    <a:pt x="8174" y="3600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2613585" y="3142608"/>
              <a:ext cx="347057" cy="347057"/>
            </a:xfrm>
            <a:custGeom>
              <a:avLst/>
              <a:gdLst/>
              <a:ahLst/>
              <a:cxnLst/>
              <a:rect l="l" t="t" r="r" b="b"/>
              <a:pathLst>
                <a:path w="9237" h="9237" extrusionOk="0">
                  <a:moveTo>
                    <a:pt x="2833" y="1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4"/>
                  </a:lnTo>
                  <a:lnTo>
                    <a:pt x="2833" y="6404"/>
                  </a:lnTo>
                  <a:lnTo>
                    <a:pt x="2833" y="9236"/>
                  </a:lnTo>
                  <a:lnTo>
                    <a:pt x="6403" y="9236"/>
                  </a:lnTo>
                  <a:lnTo>
                    <a:pt x="6403" y="6404"/>
                  </a:lnTo>
                  <a:lnTo>
                    <a:pt x="9236" y="6404"/>
                  </a:lnTo>
                  <a:lnTo>
                    <a:pt x="9236" y="2833"/>
                  </a:lnTo>
                  <a:lnTo>
                    <a:pt x="6403" y="2833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ABD1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3228885" y="4675936"/>
              <a:ext cx="347057" cy="347057"/>
            </a:xfrm>
            <a:custGeom>
              <a:avLst/>
              <a:gdLst/>
              <a:ahLst/>
              <a:cxnLst/>
              <a:rect l="l" t="t" r="r" b="b"/>
              <a:pathLst>
                <a:path w="9237" h="9237" extrusionOk="0">
                  <a:moveTo>
                    <a:pt x="2834" y="0"/>
                  </a:moveTo>
                  <a:lnTo>
                    <a:pt x="2834" y="2833"/>
                  </a:lnTo>
                  <a:lnTo>
                    <a:pt x="1" y="2833"/>
                  </a:lnTo>
                  <a:lnTo>
                    <a:pt x="1" y="6403"/>
                  </a:lnTo>
                  <a:lnTo>
                    <a:pt x="2834" y="6403"/>
                  </a:lnTo>
                  <a:lnTo>
                    <a:pt x="2834" y="9236"/>
                  </a:lnTo>
                  <a:lnTo>
                    <a:pt x="6404" y="9236"/>
                  </a:lnTo>
                  <a:lnTo>
                    <a:pt x="6404" y="6403"/>
                  </a:lnTo>
                  <a:lnTo>
                    <a:pt x="9237" y="6403"/>
                  </a:lnTo>
                  <a:lnTo>
                    <a:pt x="9237" y="2833"/>
                  </a:lnTo>
                  <a:lnTo>
                    <a:pt x="6404" y="2833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697763" y="2459677"/>
              <a:ext cx="347057" cy="347020"/>
            </a:xfrm>
            <a:custGeom>
              <a:avLst/>
              <a:gdLst/>
              <a:ahLst/>
              <a:cxnLst/>
              <a:rect l="l" t="t" r="r" b="b"/>
              <a:pathLst>
                <a:path w="9237" h="9236" extrusionOk="0">
                  <a:moveTo>
                    <a:pt x="2833" y="0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3"/>
                  </a:lnTo>
                  <a:lnTo>
                    <a:pt x="2833" y="6403"/>
                  </a:lnTo>
                  <a:lnTo>
                    <a:pt x="2833" y="9236"/>
                  </a:lnTo>
                  <a:lnTo>
                    <a:pt x="6404" y="9236"/>
                  </a:lnTo>
                  <a:lnTo>
                    <a:pt x="6404" y="6403"/>
                  </a:lnTo>
                  <a:lnTo>
                    <a:pt x="9236" y="6403"/>
                  </a:lnTo>
                  <a:lnTo>
                    <a:pt x="9236" y="2833"/>
                  </a:lnTo>
                  <a:lnTo>
                    <a:pt x="6404" y="2833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059229" y="5312314"/>
              <a:ext cx="442416" cy="442379"/>
            </a:xfrm>
            <a:custGeom>
              <a:avLst/>
              <a:gdLst/>
              <a:ahLst/>
              <a:cxnLst/>
              <a:rect l="l" t="t" r="r" b="b"/>
              <a:pathLst>
                <a:path w="11775" h="11774" extrusionOk="0">
                  <a:moveTo>
                    <a:pt x="3630" y="0"/>
                  </a:moveTo>
                  <a:lnTo>
                    <a:pt x="3630" y="3630"/>
                  </a:lnTo>
                  <a:lnTo>
                    <a:pt x="1" y="3630"/>
                  </a:lnTo>
                  <a:lnTo>
                    <a:pt x="1" y="8174"/>
                  </a:lnTo>
                  <a:lnTo>
                    <a:pt x="3630" y="8174"/>
                  </a:lnTo>
                  <a:lnTo>
                    <a:pt x="3630" y="11774"/>
                  </a:lnTo>
                  <a:lnTo>
                    <a:pt x="8174" y="11774"/>
                  </a:lnTo>
                  <a:lnTo>
                    <a:pt x="8174" y="8174"/>
                  </a:lnTo>
                  <a:lnTo>
                    <a:pt x="11774" y="8174"/>
                  </a:lnTo>
                  <a:lnTo>
                    <a:pt x="11774" y="3630"/>
                  </a:lnTo>
                  <a:lnTo>
                    <a:pt x="8174" y="3630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1417290" y="2633716"/>
              <a:ext cx="630880" cy="630880"/>
            </a:xfrm>
            <a:custGeom>
              <a:avLst/>
              <a:gdLst/>
              <a:ahLst/>
              <a:cxnLst/>
              <a:rect l="l" t="t" r="r" b="b"/>
              <a:pathLst>
                <a:path w="16791" h="16791" extrusionOk="0">
                  <a:moveTo>
                    <a:pt x="5135" y="1"/>
                  </a:moveTo>
                  <a:lnTo>
                    <a:pt x="5135" y="5165"/>
                  </a:lnTo>
                  <a:lnTo>
                    <a:pt x="1" y="5165"/>
                  </a:lnTo>
                  <a:lnTo>
                    <a:pt x="1" y="11656"/>
                  </a:lnTo>
                  <a:lnTo>
                    <a:pt x="5135" y="11656"/>
                  </a:lnTo>
                  <a:lnTo>
                    <a:pt x="5135" y="16790"/>
                  </a:lnTo>
                  <a:lnTo>
                    <a:pt x="11627" y="16790"/>
                  </a:lnTo>
                  <a:lnTo>
                    <a:pt x="11627" y="11656"/>
                  </a:lnTo>
                  <a:lnTo>
                    <a:pt x="16790" y="11656"/>
                  </a:lnTo>
                  <a:lnTo>
                    <a:pt x="16790" y="5165"/>
                  </a:lnTo>
                  <a:lnTo>
                    <a:pt x="11627" y="5165"/>
                  </a:lnTo>
                  <a:lnTo>
                    <a:pt x="11627" y="1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1971108" y="4408720"/>
              <a:ext cx="631969" cy="630880"/>
            </a:xfrm>
            <a:custGeom>
              <a:avLst/>
              <a:gdLst/>
              <a:ahLst/>
              <a:cxnLst/>
              <a:rect l="l" t="t" r="r" b="b"/>
              <a:pathLst>
                <a:path w="16820" h="16791" extrusionOk="0">
                  <a:moveTo>
                    <a:pt x="5164" y="1"/>
                  </a:moveTo>
                  <a:lnTo>
                    <a:pt x="5164" y="5135"/>
                  </a:lnTo>
                  <a:lnTo>
                    <a:pt x="0" y="5135"/>
                  </a:lnTo>
                  <a:lnTo>
                    <a:pt x="0" y="11656"/>
                  </a:lnTo>
                  <a:lnTo>
                    <a:pt x="5164" y="11656"/>
                  </a:lnTo>
                  <a:lnTo>
                    <a:pt x="5164" y="16790"/>
                  </a:lnTo>
                  <a:lnTo>
                    <a:pt x="11656" y="16790"/>
                  </a:lnTo>
                  <a:lnTo>
                    <a:pt x="11656" y="11656"/>
                  </a:lnTo>
                  <a:lnTo>
                    <a:pt x="16819" y="11656"/>
                  </a:lnTo>
                  <a:lnTo>
                    <a:pt x="16819" y="5135"/>
                  </a:lnTo>
                  <a:lnTo>
                    <a:pt x="11656" y="5135"/>
                  </a:lnTo>
                  <a:lnTo>
                    <a:pt x="11656" y="1"/>
                  </a:lnTo>
                  <a:close/>
                </a:path>
              </a:pathLst>
            </a:custGeom>
            <a:solidFill>
              <a:srgbClr val="ABD1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711064" y="5049564"/>
              <a:ext cx="661915" cy="661915"/>
            </a:xfrm>
            <a:custGeom>
              <a:avLst/>
              <a:gdLst/>
              <a:ahLst/>
              <a:cxnLst/>
              <a:rect l="l" t="t" r="r" b="b"/>
              <a:pathLst>
                <a:path w="17617" h="17617" extrusionOk="0">
                  <a:moveTo>
                    <a:pt x="5400" y="0"/>
                  </a:moveTo>
                  <a:lnTo>
                    <a:pt x="5400" y="5400"/>
                  </a:lnTo>
                  <a:lnTo>
                    <a:pt x="1" y="5400"/>
                  </a:lnTo>
                  <a:lnTo>
                    <a:pt x="1" y="12216"/>
                  </a:lnTo>
                  <a:lnTo>
                    <a:pt x="5400" y="12216"/>
                  </a:lnTo>
                  <a:lnTo>
                    <a:pt x="5400" y="17616"/>
                  </a:lnTo>
                  <a:lnTo>
                    <a:pt x="12217" y="17616"/>
                  </a:lnTo>
                  <a:lnTo>
                    <a:pt x="12217" y="12216"/>
                  </a:lnTo>
                  <a:lnTo>
                    <a:pt x="17616" y="12216"/>
                  </a:lnTo>
                  <a:lnTo>
                    <a:pt x="17616" y="5400"/>
                  </a:lnTo>
                  <a:lnTo>
                    <a:pt x="12217" y="5400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76479" y="3907600"/>
              <a:ext cx="264999" cy="264999"/>
            </a:xfrm>
            <a:custGeom>
              <a:avLst/>
              <a:gdLst/>
              <a:ahLst/>
              <a:cxnLst/>
              <a:rect l="l" t="t" r="r" b="b"/>
              <a:pathLst>
                <a:path w="7053" h="7053" extrusionOk="0">
                  <a:moveTo>
                    <a:pt x="2184" y="1"/>
                  </a:moveTo>
                  <a:lnTo>
                    <a:pt x="2184" y="2155"/>
                  </a:lnTo>
                  <a:lnTo>
                    <a:pt x="0" y="2155"/>
                  </a:lnTo>
                  <a:lnTo>
                    <a:pt x="0" y="4869"/>
                  </a:lnTo>
                  <a:lnTo>
                    <a:pt x="2184" y="4869"/>
                  </a:lnTo>
                  <a:lnTo>
                    <a:pt x="2184" y="7053"/>
                  </a:lnTo>
                  <a:lnTo>
                    <a:pt x="4899" y="7053"/>
                  </a:lnTo>
                  <a:lnTo>
                    <a:pt x="4899" y="4869"/>
                  </a:lnTo>
                  <a:lnTo>
                    <a:pt x="7053" y="4869"/>
                  </a:lnTo>
                  <a:lnTo>
                    <a:pt x="7053" y="2155"/>
                  </a:lnTo>
                  <a:lnTo>
                    <a:pt x="4899" y="2155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113499" y="4302307"/>
              <a:ext cx="106443" cy="106443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885" y="0"/>
                  </a:moveTo>
                  <a:lnTo>
                    <a:pt x="885" y="886"/>
                  </a:lnTo>
                  <a:lnTo>
                    <a:pt x="0" y="886"/>
                  </a:lnTo>
                  <a:lnTo>
                    <a:pt x="0" y="1977"/>
                  </a:lnTo>
                  <a:lnTo>
                    <a:pt x="885" y="1977"/>
                  </a:lnTo>
                  <a:lnTo>
                    <a:pt x="885" y="2833"/>
                  </a:lnTo>
                  <a:lnTo>
                    <a:pt x="1977" y="2833"/>
                  </a:lnTo>
                  <a:lnTo>
                    <a:pt x="1977" y="1977"/>
                  </a:lnTo>
                  <a:lnTo>
                    <a:pt x="2833" y="1977"/>
                  </a:lnTo>
                  <a:lnTo>
                    <a:pt x="2833" y="886"/>
                  </a:lnTo>
                  <a:lnTo>
                    <a:pt x="1977" y="886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1951695" y="3675886"/>
              <a:ext cx="460113" cy="460150"/>
            </a:xfrm>
            <a:custGeom>
              <a:avLst/>
              <a:gdLst/>
              <a:ahLst/>
              <a:cxnLst/>
              <a:rect l="l" t="t" r="r" b="b"/>
              <a:pathLst>
                <a:path w="12246" h="12247" extrusionOk="0">
                  <a:moveTo>
                    <a:pt x="3748" y="1"/>
                  </a:moveTo>
                  <a:lnTo>
                    <a:pt x="3748" y="3748"/>
                  </a:lnTo>
                  <a:lnTo>
                    <a:pt x="0" y="3748"/>
                  </a:lnTo>
                  <a:lnTo>
                    <a:pt x="0" y="8499"/>
                  </a:lnTo>
                  <a:lnTo>
                    <a:pt x="3748" y="8499"/>
                  </a:lnTo>
                  <a:lnTo>
                    <a:pt x="3748" y="12246"/>
                  </a:lnTo>
                  <a:lnTo>
                    <a:pt x="8498" y="12246"/>
                  </a:lnTo>
                  <a:lnTo>
                    <a:pt x="8498" y="8499"/>
                  </a:lnTo>
                  <a:lnTo>
                    <a:pt x="12246" y="8499"/>
                  </a:lnTo>
                  <a:lnTo>
                    <a:pt x="12246" y="3748"/>
                  </a:lnTo>
                  <a:lnTo>
                    <a:pt x="8498" y="3748"/>
                  </a:lnTo>
                  <a:lnTo>
                    <a:pt x="8498" y="1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2787624" y="5155972"/>
              <a:ext cx="216230" cy="216230"/>
            </a:xfrm>
            <a:custGeom>
              <a:avLst/>
              <a:gdLst/>
              <a:ahLst/>
              <a:cxnLst/>
              <a:rect l="l" t="t" r="r" b="b"/>
              <a:pathLst>
                <a:path w="5755" h="5755" extrusionOk="0">
                  <a:moveTo>
                    <a:pt x="1771" y="1"/>
                  </a:moveTo>
                  <a:lnTo>
                    <a:pt x="1771" y="1742"/>
                  </a:lnTo>
                  <a:lnTo>
                    <a:pt x="1" y="1742"/>
                  </a:lnTo>
                  <a:lnTo>
                    <a:pt x="1" y="3984"/>
                  </a:lnTo>
                  <a:lnTo>
                    <a:pt x="1771" y="3984"/>
                  </a:lnTo>
                  <a:lnTo>
                    <a:pt x="1771" y="5755"/>
                  </a:lnTo>
                  <a:lnTo>
                    <a:pt x="3984" y="5755"/>
                  </a:lnTo>
                  <a:lnTo>
                    <a:pt x="3984" y="3984"/>
                  </a:lnTo>
                  <a:lnTo>
                    <a:pt x="5755" y="3984"/>
                  </a:lnTo>
                  <a:lnTo>
                    <a:pt x="5755" y="1742"/>
                  </a:lnTo>
                  <a:lnTo>
                    <a:pt x="3984" y="1742"/>
                  </a:lnTo>
                  <a:lnTo>
                    <a:pt x="3984" y="1"/>
                  </a:lnTo>
                  <a:close/>
                </a:path>
              </a:pathLst>
            </a:custGeom>
            <a:solidFill>
              <a:srgbClr val="ABD1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723275" y="3722439"/>
              <a:ext cx="107570" cy="107608"/>
            </a:xfrm>
            <a:custGeom>
              <a:avLst/>
              <a:gdLst/>
              <a:ahLst/>
              <a:cxnLst/>
              <a:rect l="l" t="t" r="r" b="b"/>
              <a:pathLst>
                <a:path w="2863" h="2864" extrusionOk="0">
                  <a:moveTo>
                    <a:pt x="885" y="1"/>
                  </a:moveTo>
                  <a:lnTo>
                    <a:pt x="885" y="886"/>
                  </a:lnTo>
                  <a:lnTo>
                    <a:pt x="0" y="886"/>
                  </a:lnTo>
                  <a:lnTo>
                    <a:pt x="0" y="1978"/>
                  </a:lnTo>
                  <a:lnTo>
                    <a:pt x="885" y="1978"/>
                  </a:lnTo>
                  <a:lnTo>
                    <a:pt x="885" y="2863"/>
                  </a:lnTo>
                  <a:lnTo>
                    <a:pt x="1977" y="2863"/>
                  </a:lnTo>
                  <a:lnTo>
                    <a:pt x="1977" y="1978"/>
                  </a:lnTo>
                  <a:lnTo>
                    <a:pt x="2862" y="1978"/>
                  </a:lnTo>
                  <a:lnTo>
                    <a:pt x="2862" y="886"/>
                  </a:lnTo>
                  <a:lnTo>
                    <a:pt x="1977" y="88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ABD1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2000465" y="2527308"/>
              <a:ext cx="106480" cy="106443"/>
            </a:xfrm>
            <a:custGeom>
              <a:avLst/>
              <a:gdLst/>
              <a:ahLst/>
              <a:cxnLst/>
              <a:rect l="l" t="t" r="r" b="b"/>
              <a:pathLst>
                <a:path w="2834" h="2833" extrusionOk="0">
                  <a:moveTo>
                    <a:pt x="856" y="0"/>
                  </a:moveTo>
                  <a:lnTo>
                    <a:pt x="856" y="856"/>
                  </a:lnTo>
                  <a:lnTo>
                    <a:pt x="1" y="856"/>
                  </a:lnTo>
                  <a:lnTo>
                    <a:pt x="1" y="1948"/>
                  </a:lnTo>
                  <a:lnTo>
                    <a:pt x="856" y="1948"/>
                  </a:lnTo>
                  <a:lnTo>
                    <a:pt x="856" y="2833"/>
                  </a:lnTo>
                  <a:lnTo>
                    <a:pt x="1978" y="2833"/>
                  </a:lnTo>
                  <a:lnTo>
                    <a:pt x="1978" y="1948"/>
                  </a:lnTo>
                  <a:lnTo>
                    <a:pt x="2833" y="1948"/>
                  </a:lnTo>
                  <a:lnTo>
                    <a:pt x="2833" y="856"/>
                  </a:lnTo>
                  <a:lnTo>
                    <a:pt x="1978" y="856"/>
                  </a:lnTo>
                  <a:lnTo>
                    <a:pt x="1978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58514" y="4257971"/>
              <a:ext cx="639709" cy="640837"/>
            </a:xfrm>
            <a:custGeom>
              <a:avLst/>
              <a:gdLst/>
              <a:ahLst/>
              <a:cxnLst/>
              <a:rect l="l" t="t" r="r" b="b"/>
              <a:pathLst>
                <a:path w="17026" h="17056" extrusionOk="0">
                  <a:moveTo>
                    <a:pt x="5223" y="0"/>
                  </a:moveTo>
                  <a:lnTo>
                    <a:pt x="5223" y="5223"/>
                  </a:lnTo>
                  <a:lnTo>
                    <a:pt x="0" y="5223"/>
                  </a:lnTo>
                  <a:lnTo>
                    <a:pt x="0" y="11832"/>
                  </a:lnTo>
                  <a:lnTo>
                    <a:pt x="5223" y="11832"/>
                  </a:lnTo>
                  <a:lnTo>
                    <a:pt x="5223" y="17055"/>
                  </a:lnTo>
                  <a:lnTo>
                    <a:pt x="11803" y="17055"/>
                  </a:lnTo>
                  <a:lnTo>
                    <a:pt x="11803" y="11832"/>
                  </a:lnTo>
                  <a:lnTo>
                    <a:pt x="17026" y="11832"/>
                  </a:lnTo>
                  <a:lnTo>
                    <a:pt x="17026" y="5223"/>
                  </a:lnTo>
                  <a:lnTo>
                    <a:pt x="11803" y="5223"/>
                  </a:lnTo>
                  <a:lnTo>
                    <a:pt x="11803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05273" y="5022962"/>
              <a:ext cx="265036" cy="264999"/>
            </a:xfrm>
            <a:custGeom>
              <a:avLst/>
              <a:gdLst/>
              <a:ahLst/>
              <a:cxnLst/>
              <a:rect l="l" t="t" r="r" b="b"/>
              <a:pathLst>
                <a:path w="7054" h="7053" extrusionOk="0">
                  <a:moveTo>
                    <a:pt x="2155" y="0"/>
                  </a:moveTo>
                  <a:lnTo>
                    <a:pt x="2155" y="2154"/>
                  </a:lnTo>
                  <a:lnTo>
                    <a:pt x="1" y="2154"/>
                  </a:lnTo>
                  <a:lnTo>
                    <a:pt x="1" y="4898"/>
                  </a:lnTo>
                  <a:lnTo>
                    <a:pt x="2155" y="4898"/>
                  </a:lnTo>
                  <a:lnTo>
                    <a:pt x="2155" y="7052"/>
                  </a:lnTo>
                  <a:lnTo>
                    <a:pt x="4870" y="7052"/>
                  </a:lnTo>
                  <a:lnTo>
                    <a:pt x="4870" y="4898"/>
                  </a:lnTo>
                  <a:lnTo>
                    <a:pt x="7053" y="4898"/>
                  </a:lnTo>
                  <a:lnTo>
                    <a:pt x="7053" y="2154"/>
                  </a:lnTo>
                  <a:lnTo>
                    <a:pt x="4870" y="2154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4"/>
          <p:cNvSpPr/>
          <p:nvPr/>
        </p:nvSpPr>
        <p:spPr>
          <a:xfrm rot="-7485339">
            <a:off x="639032" y="2201245"/>
            <a:ext cx="2210225" cy="2210225"/>
          </a:xfrm>
          <a:prstGeom prst="ellipse">
            <a:avLst/>
          </a:prstGeom>
          <a:gradFill>
            <a:gsLst>
              <a:gs pos="0">
                <a:srgbClr val="FFFFFF">
                  <a:alpha val="10196"/>
                </a:srgbClr>
              </a:gs>
              <a:gs pos="100000">
                <a:srgbClr val="F3F3F3">
                  <a:alpha val="6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ctrTitle"/>
          </p:nvPr>
        </p:nvSpPr>
        <p:spPr>
          <a:xfrm>
            <a:off x="356400" y="432000"/>
            <a:ext cx="41004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356400" y="925200"/>
            <a:ext cx="4100400" cy="12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9" name="Google Shape;69;p4"/>
          <p:cNvGrpSpPr/>
          <p:nvPr/>
        </p:nvGrpSpPr>
        <p:grpSpPr>
          <a:xfrm>
            <a:off x="357414" y="2341579"/>
            <a:ext cx="4889786" cy="4889786"/>
            <a:chOff x="4326000" y="2315125"/>
            <a:chExt cx="4506300" cy="4506300"/>
          </a:xfrm>
        </p:grpSpPr>
        <p:sp>
          <p:nvSpPr>
            <p:cNvPr id="70" name="Google Shape;70;p4"/>
            <p:cNvSpPr/>
            <p:nvPr/>
          </p:nvSpPr>
          <p:spPr>
            <a:xfrm>
              <a:off x="4326000" y="2315125"/>
              <a:ext cx="4506300" cy="45063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278450" y="3175000"/>
              <a:ext cx="2579700" cy="1393800"/>
            </a:xfrm>
            <a:prstGeom prst="rect">
              <a:avLst/>
            </a:pr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967117" y="2646504"/>
            <a:ext cx="4280084" cy="4280084"/>
            <a:chOff x="4326000" y="2315125"/>
            <a:chExt cx="4506300" cy="4506300"/>
          </a:xfrm>
        </p:grpSpPr>
        <p:sp>
          <p:nvSpPr>
            <p:cNvPr id="73" name="Google Shape;73;p4"/>
            <p:cNvSpPr/>
            <p:nvPr/>
          </p:nvSpPr>
          <p:spPr>
            <a:xfrm>
              <a:off x="4326000" y="2315125"/>
              <a:ext cx="4506300" cy="45063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D7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278450" y="3175000"/>
              <a:ext cx="2579700" cy="1393800"/>
            </a:xfrm>
            <a:prstGeom prst="rect">
              <a:avLst/>
            </a:prstGeom>
            <a:solidFill>
              <a:srgbClr val="D7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>
            <a:off x="1609264" y="2967508"/>
            <a:ext cx="3637936" cy="3637936"/>
            <a:chOff x="4326000" y="2315125"/>
            <a:chExt cx="4506300" cy="4506300"/>
          </a:xfrm>
        </p:grpSpPr>
        <p:sp>
          <p:nvSpPr>
            <p:cNvPr id="76" name="Google Shape;76;p4"/>
            <p:cNvSpPr/>
            <p:nvPr/>
          </p:nvSpPr>
          <p:spPr>
            <a:xfrm>
              <a:off x="4326000" y="2315125"/>
              <a:ext cx="4506300" cy="45063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278450" y="3175000"/>
              <a:ext cx="2579700" cy="1393800"/>
            </a:xfrm>
            <a:prstGeom prst="rect">
              <a:avLst/>
            </a:pr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subTitle" idx="2"/>
          </p:nvPr>
        </p:nvSpPr>
        <p:spPr>
          <a:xfrm>
            <a:off x="3031200" y="3114000"/>
            <a:ext cx="7956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subTitle" idx="3"/>
          </p:nvPr>
        </p:nvSpPr>
        <p:spPr>
          <a:xfrm>
            <a:off x="1544400" y="3114000"/>
            <a:ext cx="7956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subTitle" idx="4"/>
          </p:nvPr>
        </p:nvSpPr>
        <p:spPr>
          <a:xfrm>
            <a:off x="813600" y="3114000"/>
            <a:ext cx="7956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subTitle" idx="5"/>
          </p:nvPr>
        </p:nvSpPr>
        <p:spPr>
          <a:xfrm>
            <a:off x="6091200" y="741600"/>
            <a:ext cx="26640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6"/>
          </p:nvPr>
        </p:nvSpPr>
        <p:spPr>
          <a:xfrm>
            <a:off x="6091200" y="1076400"/>
            <a:ext cx="2664000" cy="9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subTitle" idx="7"/>
          </p:nvPr>
        </p:nvSpPr>
        <p:spPr>
          <a:xfrm>
            <a:off x="6091200" y="1929600"/>
            <a:ext cx="26640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8"/>
          </p:nvPr>
        </p:nvSpPr>
        <p:spPr>
          <a:xfrm>
            <a:off x="6091200" y="2264400"/>
            <a:ext cx="2664000" cy="9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subTitle" idx="9"/>
          </p:nvPr>
        </p:nvSpPr>
        <p:spPr>
          <a:xfrm>
            <a:off x="6091200" y="3114000"/>
            <a:ext cx="26640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3"/>
          </p:nvPr>
        </p:nvSpPr>
        <p:spPr>
          <a:xfrm>
            <a:off x="6091200" y="3448800"/>
            <a:ext cx="2664000" cy="9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5915275" y="895275"/>
            <a:ext cx="177271" cy="177271"/>
          </a:xfrm>
          <a:custGeom>
            <a:avLst/>
            <a:gdLst/>
            <a:ahLst/>
            <a:cxnLst/>
            <a:rect l="l" t="t" r="r" b="b"/>
            <a:pathLst>
              <a:path w="16791" h="16791" extrusionOk="0">
                <a:moveTo>
                  <a:pt x="5135" y="1"/>
                </a:moveTo>
                <a:lnTo>
                  <a:pt x="5135" y="5165"/>
                </a:lnTo>
                <a:lnTo>
                  <a:pt x="1" y="5165"/>
                </a:lnTo>
                <a:lnTo>
                  <a:pt x="1" y="11656"/>
                </a:lnTo>
                <a:lnTo>
                  <a:pt x="5135" y="11656"/>
                </a:lnTo>
                <a:lnTo>
                  <a:pt x="5135" y="16790"/>
                </a:lnTo>
                <a:lnTo>
                  <a:pt x="11627" y="16790"/>
                </a:lnTo>
                <a:lnTo>
                  <a:pt x="11627" y="11656"/>
                </a:lnTo>
                <a:lnTo>
                  <a:pt x="16790" y="11656"/>
                </a:lnTo>
                <a:lnTo>
                  <a:pt x="16790" y="5165"/>
                </a:lnTo>
                <a:lnTo>
                  <a:pt x="11627" y="5165"/>
                </a:lnTo>
                <a:lnTo>
                  <a:pt x="11627" y="1"/>
                </a:lnTo>
                <a:close/>
              </a:path>
            </a:pathLst>
          </a:custGeom>
          <a:solidFill>
            <a:srgbClr val="AB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5915275" y="2101458"/>
            <a:ext cx="177271" cy="177271"/>
          </a:xfrm>
          <a:custGeom>
            <a:avLst/>
            <a:gdLst/>
            <a:ahLst/>
            <a:cxnLst/>
            <a:rect l="l" t="t" r="r" b="b"/>
            <a:pathLst>
              <a:path w="16791" h="16791" extrusionOk="0">
                <a:moveTo>
                  <a:pt x="5135" y="1"/>
                </a:moveTo>
                <a:lnTo>
                  <a:pt x="5135" y="5165"/>
                </a:lnTo>
                <a:lnTo>
                  <a:pt x="1" y="5165"/>
                </a:lnTo>
                <a:lnTo>
                  <a:pt x="1" y="11656"/>
                </a:lnTo>
                <a:lnTo>
                  <a:pt x="5135" y="11656"/>
                </a:lnTo>
                <a:lnTo>
                  <a:pt x="5135" y="16790"/>
                </a:lnTo>
                <a:lnTo>
                  <a:pt x="11627" y="16790"/>
                </a:lnTo>
                <a:lnTo>
                  <a:pt x="11627" y="11656"/>
                </a:lnTo>
                <a:lnTo>
                  <a:pt x="16790" y="11656"/>
                </a:lnTo>
                <a:lnTo>
                  <a:pt x="16790" y="5165"/>
                </a:lnTo>
                <a:lnTo>
                  <a:pt x="11627" y="5165"/>
                </a:lnTo>
                <a:lnTo>
                  <a:pt x="11627" y="1"/>
                </a:lnTo>
                <a:close/>
              </a:path>
            </a:pathLst>
          </a:custGeom>
          <a:solidFill>
            <a:srgbClr val="D7E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5915275" y="3277245"/>
            <a:ext cx="177271" cy="177271"/>
          </a:xfrm>
          <a:custGeom>
            <a:avLst/>
            <a:gdLst/>
            <a:ahLst/>
            <a:cxnLst/>
            <a:rect l="l" t="t" r="r" b="b"/>
            <a:pathLst>
              <a:path w="16791" h="16791" extrusionOk="0">
                <a:moveTo>
                  <a:pt x="5135" y="1"/>
                </a:moveTo>
                <a:lnTo>
                  <a:pt x="5135" y="5165"/>
                </a:lnTo>
                <a:lnTo>
                  <a:pt x="1" y="5165"/>
                </a:lnTo>
                <a:lnTo>
                  <a:pt x="1" y="11656"/>
                </a:lnTo>
                <a:lnTo>
                  <a:pt x="5135" y="11656"/>
                </a:lnTo>
                <a:lnTo>
                  <a:pt x="5135" y="16790"/>
                </a:lnTo>
                <a:lnTo>
                  <a:pt x="11627" y="16790"/>
                </a:lnTo>
                <a:lnTo>
                  <a:pt x="11627" y="11656"/>
                </a:lnTo>
                <a:lnTo>
                  <a:pt x="16790" y="11656"/>
                </a:lnTo>
                <a:lnTo>
                  <a:pt x="16790" y="5165"/>
                </a:lnTo>
                <a:lnTo>
                  <a:pt x="11627" y="5165"/>
                </a:lnTo>
                <a:lnTo>
                  <a:pt x="11627" y="1"/>
                </a:lnTo>
                <a:close/>
              </a:path>
            </a:pathLst>
          </a:custGeom>
          <a:solidFill>
            <a:srgbClr val="DDFA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w We Work Slide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ctrTitle"/>
          </p:nvPr>
        </p:nvSpPr>
        <p:spPr>
          <a:xfrm>
            <a:off x="352800" y="500400"/>
            <a:ext cx="4100400" cy="3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body" idx="1"/>
          </p:nvPr>
        </p:nvSpPr>
        <p:spPr>
          <a:xfrm>
            <a:off x="352800" y="844422"/>
            <a:ext cx="41004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/>
          <p:nvPr/>
        </p:nvSpPr>
        <p:spPr>
          <a:xfrm rot="-7485271">
            <a:off x="3125318" y="1675987"/>
            <a:ext cx="2893372" cy="2893372"/>
          </a:xfrm>
          <a:prstGeom prst="ellipse">
            <a:avLst/>
          </a:prstGeom>
          <a:gradFill>
            <a:gsLst>
              <a:gs pos="0">
                <a:srgbClr val="FFFFFF">
                  <a:alpha val="10196"/>
                </a:srgbClr>
              </a:gs>
              <a:gs pos="100000">
                <a:srgbClr val="F3F3F3">
                  <a:alpha val="6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5"/>
          <p:cNvGrpSpPr/>
          <p:nvPr/>
        </p:nvGrpSpPr>
        <p:grpSpPr>
          <a:xfrm rot="-5400000" flipH="1">
            <a:off x="6066967" y="-1610665"/>
            <a:ext cx="3536539" cy="3365529"/>
            <a:chOff x="113499" y="2459677"/>
            <a:chExt cx="3462443" cy="3295016"/>
          </a:xfrm>
        </p:grpSpPr>
        <p:sp>
          <p:nvSpPr>
            <p:cNvPr id="96" name="Google Shape;96;p5"/>
            <p:cNvSpPr/>
            <p:nvPr/>
          </p:nvSpPr>
          <p:spPr>
            <a:xfrm>
              <a:off x="776479" y="3190289"/>
              <a:ext cx="640837" cy="639747"/>
            </a:xfrm>
            <a:custGeom>
              <a:avLst/>
              <a:gdLst/>
              <a:ahLst/>
              <a:cxnLst/>
              <a:rect l="l" t="t" r="r" b="b"/>
              <a:pathLst>
                <a:path w="17056" h="17027" extrusionOk="0">
                  <a:moveTo>
                    <a:pt x="5223" y="0"/>
                  </a:moveTo>
                  <a:lnTo>
                    <a:pt x="5223" y="5223"/>
                  </a:lnTo>
                  <a:lnTo>
                    <a:pt x="0" y="5223"/>
                  </a:lnTo>
                  <a:lnTo>
                    <a:pt x="0" y="11803"/>
                  </a:lnTo>
                  <a:lnTo>
                    <a:pt x="5223" y="11803"/>
                  </a:lnTo>
                  <a:lnTo>
                    <a:pt x="5223" y="17026"/>
                  </a:lnTo>
                  <a:lnTo>
                    <a:pt x="11833" y="17026"/>
                  </a:lnTo>
                  <a:lnTo>
                    <a:pt x="11833" y="11803"/>
                  </a:lnTo>
                  <a:lnTo>
                    <a:pt x="17056" y="11803"/>
                  </a:lnTo>
                  <a:lnTo>
                    <a:pt x="17056" y="5223"/>
                  </a:lnTo>
                  <a:lnTo>
                    <a:pt x="11833" y="5223"/>
                  </a:lnTo>
                  <a:lnTo>
                    <a:pt x="11833" y="0"/>
                  </a:lnTo>
                  <a:close/>
                </a:path>
              </a:pathLst>
            </a:custGeom>
            <a:solidFill>
              <a:srgbClr val="D7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096903" y="4028473"/>
              <a:ext cx="443506" cy="442379"/>
            </a:xfrm>
            <a:custGeom>
              <a:avLst/>
              <a:gdLst/>
              <a:ahLst/>
              <a:cxnLst/>
              <a:rect l="l" t="t" r="r" b="b"/>
              <a:pathLst>
                <a:path w="11804" h="11774" extrusionOk="0">
                  <a:moveTo>
                    <a:pt x="3630" y="0"/>
                  </a:moveTo>
                  <a:lnTo>
                    <a:pt x="3630" y="3600"/>
                  </a:lnTo>
                  <a:lnTo>
                    <a:pt x="0" y="3600"/>
                  </a:lnTo>
                  <a:lnTo>
                    <a:pt x="0" y="8174"/>
                  </a:lnTo>
                  <a:lnTo>
                    <a:pt x="3630" y="8174"/>
                  </a:lnTo>
                  <a:lnTo>
                    <a:pt x="3630" y="11773"/>
                  </a:lnTo>
                  <a:lnTo>
                    <a:pt x="8174" y="11773"/>
                  </a:lnTo>
                  <a:lnTo>
                    <a:pt x="8174" y="8174"/>
                  </a:lnTo>
                  <a:lnTo>
                    <a:pt x="11803" y="8174"/>
                  </a:lnTo>
                  <a:lnTo>
                    <a:pt x="11803" y="3600"/>
                  </a:lnTo>
                  <a:lnTo>
                    <a:pt x="8174" y="3600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613585" y="3142608"/>
              <a:ext cx="347057" cy="347057"/>
            </a:xfrm>
            <a:custGeom>
              <a:avLst/>
              <a:gdLst/>
              <a:ahLst/>
              <a:cxnLst/>
              <a:rect l="l" t="t" r="r" b="b"/>
              <a:pathLst>
                <a:path w="9237" h="9237" extrusionOk="0">
                  <a:moveTo>
                    <a:pt x="2833" y="1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4"/>
                  </a:lnTo>
                  <a:lnTo>
                    <a:pt x="2833" y="6404"/>
                  </a:lnTo>
                  <a:lnTo>
                    <a:pt x="2833" y="9236"/>
                  </a:lnTo>
                  <a:lnTo>
                    <a:pt x="6403" y="9236"/>
                  </a:lnTo>
                  <a:lnTo>
                    <a:pt x="6403" y="6404"/>
                  </a:lnTo>
                  <a:lnTo>
                    <a:pt x="9236" y="6404"/>
                  </a:lnTo>
                  <a:lnTo>
                    <a:pt x="9236" y="2833"/>
                  </a:lnTo>
                  <a:lnTo>
                    <a:pt x="6403" y="2833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ABD1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3228885" y="4675936"/>
              <a:ext cx="347057" cy="347057"/>
            </a:xfrm>
            <a:custGeom>
              <a:avLst/>
              <a:gdLst/>
              <a:ahLst/>
              <a:cxnLst/>
              <a:rect l="l" t="t" r="r" b="b"/>
              <a:pathLst>
                <a:path w="9237" h="9237" extrusionOk="0">
                  <a:moveTo>
                    <a:pt x="2834" y="0"/>
                  </a:moveTo>
                  <a:lnTo>
                    <a:pt x="2834" y="2833"/>
                  </a:lnTo>
                  <a:lnTo>
                    <a:pt x="1" y="2833"/>
                  </a:lnTo>
                  <a:lnTo>
                    <a:pt x="1" y="6403"/>
                  </a:lnTo>
                  <a:lnTo>
                    <a:pt x="2834" y="6403"/>
                  </a:lnTo>
                  <a:lnTo>
                    <a:pt x="2834" y="9236"/>
                  </a:lnTo>
                  <a:lnTo>
                    <a:pt x="6404" y="9236"/>
                  </a:lnTo>
                  <a:lnTo>
                    <a:pt x="6404" y="6403"/>
                  </a:lnTo>
                  <a:lnTo>
                    <a:pt x="9237" y="6403"/>
                  </a:lnTo>
                  <a:lnTo>
                    <a:pt x="9237" y="2833"/>
                  </a:lnTo>
                  <a:lnTo>
                    <a:pt x="6404" y="2833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697763" y="2459677"/>
              <a:ext cx="347057" cy="347020"/>
            </a:xfrm>
            <a:custGeom>
              <a:avLst/>
              <a:gdLst/>
              <a:ahLst/>
              <a:cxnLst/>
              <a:rect l="l" t="t" r="r" b="b"/>
              <a:pathLst>
                <a:path w="9237" h="9236" extrusionOk="0">
                  <a:moveTo>
                    <a:pt x="2833" y="0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3"/>
                  </a:lnTo>
                  <a:lnTo>
                    <a:pt x="2833" y="6403"/>
                  </a:lnTo>
                  <a:lnTo>
                    <a:pt x="2833" y="9236"/>
                  </a:lnTo>
                  <a:lnTo>
                    <a:pt x="6404" y="9236"/>
                  </a:lnTo>
                  <a:lnTo>
                    <a:pt x="6404" y="6403"/>
                  </a:lnTo>
                  <a:lnTo>
                    <a:pt x="9236" y="6403"/>
                  </a:lnTo>
                  <a:lnTo>
                    <a:pt x="9236" y="2833"/>
                  </a:lnTo>
                  <a:lnTo>
                    <a:pt x="6404" y="2833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059229" y="5312314"/>
              <a:ext cx="442416" cy="442379"/>
            </a:xfrm>
            <a:custGeom>
              <a:avLst/>
              <a:gdLst/>
              <a:ahLst/>
              <a:cxnLst/>
              <a:rect l="l" t="t" r="r" b="b"/>
              <a:pathLst>
                <a:path w="11775" h="11774" extrusionOk="0">
                  <a:moveTo>
                    <a:pt x="3630" y="0"/>
                  </a:moveTo>
                  <a:lnTo>
                    <a:pt x="3630" y="3630"/>
                  </a:lnTo>
                  <a:lnTo>
                    <a:pt x="1" y="3630"/>
                  </a:lnTo>
                  <a:lnTo>
                    <a:pt x="1" y="8174"/>
                  </a:lnTo>
                  <a:lnTo>
                    <a:pt x="3630" y="8174"/>
                  </a:lnTo>
                  <a:lnTo>
                    <a:pt x="3630" y="11774"/>
                  </a:lnTo>
                  <a:lnTo>
                    <a:pt x="8174" y="11774"/>
                  </a:lnTo>
                  <a:lnTo>
                    <a:pt x="8174" y="8174"/>
                  </a:lnTo>
                  <a:lnTo>
                    <a:pt x="11774" y="8174"/>
                  </a:lnTo>
                  <a:lnTo>
                    <a:pt x="11774" y="3630"/>
                  </a:lnTo>
                  <a:lnTo>
                    <a:pt x="8174" y="3630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579054" y="2939999"/>
              <a:ext cx="630880" cy="630880"/>
            </a:xfrm>
            <a:custGeom>
              <a:avLst/>
              <a:gdLst/>
              <a:ahLst/>
              <a:cxnLst/>
              <a:rect l="l" t="t" r="r" b="b"/>
              <a:pathLst>
                <a:path w="16791" h="16791" extrusionOk="0">
                  <a:moveTo>
                    <a:pt x="5135" y="1"/>
                  </a:moveTo>
                  <a:lnTo>
                    <a:pt x="5135" y="5165"/>
                  </a:lnTo>
                  <a:lnTo>
                    <a:pt x="1" y="5165"/>
                  </a:lnTo>
                  <a:lnTo>
                    <a:pt x="1" y="11656"/>
                  </a:lnTo>
                  <a:lnTo>
                    <a:pt x="5135" y="11656"/>
                  </a:lnTo>
                  <a:lnTo>
                    <a:pt x="5135" y="16790"/>
                  </a:lnTo>
                  <a:lnTo>
                    <a:pt x="11627" y="16790"/>
                  </a:lnTo>
                  <a:lnTo>
                    <a:pt x="11627" y="11656"/>
                  </a:lnTo>
                  <a:lnTo>
                    <a:pt x="16790" y="11656"/>
                  </a:lnTo>
                  <a:lnTo>
                    <a:pt x="16790" y="5165"/>
                  </a:lnTo>
                  <a:lnTo>
                    <a:pt x="11627" y="5165"/>
                  </a:lnTo>
                  <a:lnTo>
                    <a:pt x="11627" y="1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1486049" y="4582791"/>
              <a:ext cx="631969" cy="630880"/>
            </a:xfrm>
            <a:custGeom>
              <a:avLst/>
              <a:gdLst/>
              <a:ahLst/>
              <a:cxnLst/>
              <a:rect l="l" t="t" r="r" b="b"/>
              <a:pathLst>
                <a:path w="16820" h="16791" extrusionOk="0">
                  <a:moveTo>
                    <a:pt x="5164" y="1"/>
                  </a:moveTo>
                  <a:lnTo>
                    <a:pt x="5164" y="5135"/>
                  </a:lnTo>
                  <a:lnTo>
                    <a:pt x="0" y="5135"/>
                  </a:lnTo>
                  <a:lnTo>
                    <a:pt x="0" y="11656"/>
                  </a:lnTo>
                  <a:lnTo>
                    <a:pt x="5164" y="11656"/>
                  </a:lnTo>
                  <a:lnTo>
                    <a:pt x="5164" y="16790"/>
                  </a:lnTo>
                  <a:lnTo>
                    <a:pt x="11656" y="16790"/>
                  </a:lnTo>
                  <a:lnTo>
                    <a:pt x="11656" y="11656"/>
                  </a:lnTo>
                  <a:lnTo>
                    <a:pt x="16819" y="11656"/>
                  </a:lnTo>
                  <a:lnTo>
                    <a:pt x="16819" y="5135"/>
                  </a:lnTo>
                  <a:lnTo>
                    <a:pt x="11656" y="5135"/>
                  </a:lnTo>
                  <a:lnTo>
                    <a:pt x="11656" y="1"/>
                  </a:lnTo>
                  <a:close/>
                </a:path>
              </a:pathLst>
            </a:custGeom>
            <a:solidFill>
              <a:srgbClr val="ABD1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711064" y="5049564"/>
              <a:ext cx="661915" cy="661915"/>
            </a:xfrm>
            <a:custGeom>
              <a:avLst/>
              <a:gdLst/>
              <a:ahLst/>
              <a:cxnLst/>
              <a:rect l="l" t="t" r="r" b="b"/>
              <a:pathLst>
                <a:path w="17617" h="17617" extrusionOk="0">
                  <a:moveTo>
                    <a:pt x="5400" y="0"/>
                  </a:moveTo>
                  <a:lnTo>
                    <a:pt x="5400" y="5400"/>
                  </a:lnTo>
                  <a:lnTo>
                    <a:pt x="1" y="5400"/>
                  </a:lnTo>
                  <a:lnTo>
                    <a:pt x="1" y="12216"/>
                  </a:lnTo>
                  <a:lnTo>
                    <a:pt x="5400" y="12216"/>
                  </a:lnTo>
                  <a:lnTo>
                    <a:pt x="5400" y="17616"/>
                  </a:lnTo>
                  <a:lnTo>
                    <a:pt x="12217" y="17616"/>
                  </a:lnTo>
                  <a:lnTo>
                    <a:pt x="12217" y="12216"/>
                  </a:lnTo>
                  <a:lnTo>
                    <a:pt x="17616" y="12216"/>
                  </a:lnTo>
                  <a:lnTo>
                    <a:pt x="17616" y="5400"/>
                  </a:lnTo>
                  <a:lnTo>
                    <a:pt x="12217" y="5400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76479" y="3907600"/>
              <a:ext cx="264999" cy="264999"/>
            </a:xfrm>
            <a:custGeom>
              <a:avLst/>
              <a:gdLst/>
              <a:ahLst/>
              <a:cxnLst/>
              <a:rect l="l" t="t" r="r" b="b"/>
              <a:pathLst>
                <a:path w="7053" h="7053" extrusionOk="0">
                  <a:moveTo>
                    <a:pt x="2184" y="1"/>
                  </a:moveTo>
                  <a:lnTo>
                    <a:pt x="2184" y="2155"/>
                  </a:lnTo>
                  <a:lnTo>
                    <a:pt x="0" y="2155"/>
                  </a:lnTo>
                  <a:lnTo>
                    <a:pt x="0" y="4869"/>
                  </a:lnTo>
                  <a:lnTo>
                    <a:pt x="2184" y="4869"/>
                  </a:lnTo>
                  <a:lnTo>
                    <a:pt x="2184" y="7053"/>
                  </a:lnTo>
                  <a:lnTo>
                    <a:pt x="4899" y="7053"/>
                  </a:lnTo>
                  <a:lnTo>
                    <a:pt x="4899" y="4869"/>
                  </a:lnTo>
                  <a:lnTo>
                    <a:pt x="7053" y="4869"/>
                  </a:lnTo>
                  <a:lnTo>
                    <a:pt x="7053" y="2155"/>
                  </a:lnTo>
                  <a:lnTo>
                    <a:pt x="4899" y="2155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13499" y="4302307"/>
              <a:ext cx="106443" cy="106443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885" y="0"/>
                  </a:moveTo>
                  <a:lnTo>
                    <a:pt x="885" y="886"/>
                  </a:lnTo>
                  <a:lnTo>
                    <a:pt x="0" y="886"/>
                  </a:lnTo>
                  <a:lnTo>
                    <a:pt x="0" y="1977"/>
                  </a:lnTo>
                  <a:lnTo>
                    <a:pt x="885" y="1977"/>
                  </a:lnTo>
                  <a:lnTo>
                    <a:pt x="885" y="2833"/>
                  </a:lnTo>
                  <a:lnTo>
                    <a:pt x="1977" y="2833"/>
                  </a:lnTo>
                  <a:lnTo>
                    <a:pt x="1977" y="1977"/>
                  </a:lnTo>
                  <a:lnTo>
                    <a:pt x="2833" y="1977"/>
                  </a:lnTo>
                  <a:lnTo>
                    <a:pt x="2833" y="886"/>
                  </a:lnTo>
                  <a:lnTo>
                    <a:pt x="1977" y="886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153171" y="3877117"/>
              <a:ext cx="460113" cy="460150"/>
            </a:xfrm>
            <a:custGeom>
              <a:avLst/>
              <a:gdLst/>
              <a:ahLst/>
              <a:cxnLst/>
              <a:rect l="l" t="t" r="r" b="b"/>
              <a:pathLst>
                <a:path w="12246" h="12247" extrusionOk="0">
                  <a:moveTo>
                    <a:pt x="3748" y="1"/>
                  </a:moveTo>
                  <a:lnTo>
                    <a:pt x="3748" y="3748"/>
                  </a:lnTo>
                  <a:lnTo>
                    <a:pt x="0" y="3748"/>
                  </a:lnTo>
                  <a:lnTo>
                    <a:pt x="0" y="8499"/>
                  </a:lnTo>
                  <a:lnTo>
                    <a:pt x="3748" y="8499"/>
                  </a:lnTo>
                  <a:lnTo>
                    <a:pt x="3748" y="12246"/>
                  </a:lnTo>
                  <a:lnTo>
                    <a:pt x="8498" y="12246"/>
                  </a:lnTo>
                  <a:lnTo>
                    <a:pt x="8498" y="8499"/>
                  </a:lnTo>
                  <a:lnTo>
                    <a:pt x="12246" y="8499"/>
                  </a:lnTo>
                  <a:lnTo>
                    <a:pt x="12246" y="3748"/>
                  </a:lnTo>
                  <a:lnTo>
                    <a:pt x="8498" y="3748"/>
                  </a:lnTo>
                  <a:lnTo>
                    <a:pt x="8498" y="1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787624" y="5155972"/>
              <a:ext cx="216230" cy="216230"/>
            </a:xfrm>
            <a:custGeom>
              <a:avLst/>
              <a:gdLst/>
              <a:ahLst/>
              <a:cxnLst/>
              <a:rect l="l" t="t" r="r" b="b"/>
              <a:pathLst>
                <a:path w="5755" h="5755" extrusionOk="0">
                  <a:moveTo>
                    <a:pt x="1771" y="1"/>
                  </a:moveTo>
                  <a:lnTo>
                    <a:pt x="1771" y="1742"/>
                  </a:lnTo>
                  <a:lnTo>
                    <a:pt x="1" y="1742"/>
                  </a:lnTo>
                  <a:lnTo>
                    <a:pt x="1" y="3984"/>
                  </a:lnTo>
                  <a:lnTo>
                    <a:pt x="1771" y="3984"/>
                  </a:lnTo>
                  <a:lnTo>
                    <a:pt x="1771" y="5755"/>
                  </a:lnTo>
                  <a:lnTo>
                    <a:pt x="3984" y="5755"/>
                  </a:lnTo>
                  <a:lnTo>
                    <a:pt x="3984" y="3984"/>
                  </a:lnTo>
                  <a:lnTo>
                    <a:pt x="5755" y="3984"/>
                  </a:lnTo>
                  <a:lnTo>
                    <a:pt x="5755" y="1742"/>
                  </a:lnTo>
                  <a:lnTo>
                    <a:pt x="3984" y="1742"/>
                  </a:lnTo>
                  <a:lnTo>
                    <a:pt x="3984" y="1"/>
                  </a:lnTo>
                  <a:close/>
                </a:path>
              </a:pathLst>
            </a:custGeom>
            <a:solidFill>
              <a:srgbClr val="ABD1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44684" y="4257978"/>
              <a:ext cx="107570" cy="107608"/>
            </a:xfrm>
            <a:custGeom>
              <a:avLst/>
              <a:gdLst/>
              <a:ahLst/>
              <a:cxnLst/>
              <a:rect l="l" t="t" r="r" b="b"/>
              <a:pathLst>
                <a:path w="2863" h="2864" extrusionOk="0">
                  <a:moveTo>
                    <a:pt x="885" y="1"/>
                  </a:moveTo>
                  <a:lnTo>
                    <a:pt x="885" y="886"/>
                  </a:lnTo>
                  <a:lnTo>
                    <a:pt x="0" y="886"/>
                  </a:lnTo>
                  <a:lnTo>
                    <a:pt x="0" y="1978"/>
                  </a:lnTo>
                  <a:lnTo>
                    <a:pt x="885" y="1978"/>
                  </a:lnTo>
                  <a:lnTo>
                    <a:pt x="885" y="2863"/>
                  </a:lnTo>
                  <a:lnTo>
                    <a:pt x="1977" y="2863"/>
                  </a:lnTo>
                  <a:lnTo>
                    <a:pt x="1977" y="1978"/>
                  </a:lnTo>
                  <a:lnTo>
                    <a:pt x="2862" y="1978"/>
                  </a:lnTo>
                  <a:lnTo>
                    <a:pt x="2862" y="886"/>
                  </a:lnTo>
                  <a:lnTo>
                    <a:pt x="1977" y="88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ABD1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2000465" y="2527308"/>
              <a:ext cx="106480" cy="106443"/>
            </a:xfrm>
            <a:custGeom>
              <a:avLst/>
              <a:gdLst/>
              <a:ahLst/>
              <a:cxnLst/>
              <a:rect l="l" t="t" r="r" b="b"/>
              <a:pathLst>
                <a:path w="2834" h="2833" extrusionOk="0">
                  <a:moveTo>
                    <a:pt x="856" y="0"/>
                  </a:moveTo>
                  <a:lnTo>
                    <a:pt x="856" y="856"/>
                  </a:lnTo>
                  <a:lnTo>
                    <a:pt x="1" y="856"/>
                  </a:lnTo>
                  <a:lnTo>
                    <a:pt x="1" y="1948"/>
                  </a:lnTo>
                  <a:lnTo>
                    <a:pt x="856" y="1948"/>
                  </a:lnTo>
                  <a:lnTo>
                    <a:pt x="856" y="2833"/>
                  </a:lnTo>
                  <a:lnTo>
                    <a:pt x="1978" y="2833"/>
                  </a:lnTo>
                  <a:lnTo>
                    <a:pt x="1978" y="1948"/>
                  </a:lnTo>
                  <a:lnTo>
                    <a:pt x="2833" y="1948"/>
                  </a:lnTo>
                  <a:lnTo>
                    <a:pt x="2833" y="856"/>
                  </a:lnTo>
                  <a:lnTo>
                    <a:pt x="1978" y="856"/>
                  </a:lnTo>
                  <a:lnTo>
                    <a:pt x="1978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358514" y="4257971"/>
              <a:ext cx="639709" cy="640837"/>
            </a:xfrm>
            <a:custGeom>
              <a:avLst/>
              <a:gdLst/>
              <a:ahLst/>
              <a:cxnLst/>
              <a:rect l="l" t="t" r="r" b="b"/>
              <a:pathLst>
                <a:path w="17026" h="17056" extrusionOk="0">
                  <a:moveTo>
                    <a:pt x="5223" y="0"/>
                  </a:moveTo>
                  <a:lnTo>
                    <a:pt x="5223" y="5223"/>
                  </a:lnTo>
                  <a:lnTo>
                    <a:pt x="0" y="5223"/>
                  </a:lnTo>
                  <a:lnTo>
                    <a:pt x="0" y="11832"/>
                  </a:lnTo>
                  <a:lnTo>
                    <a:pt x="5223" y="11832"/>
                  </a:lnTo>
                  <a:lnTo>
                    <a:pt x="5223" y="17055"/>
                  </a:lnTo>
                  <a:lnTo>
                    <a:pt x="11803" y="17055"/>
                  </a:lnTo>
                  <a:lnTo>
                    <a:pt x="11803" y="11832"/>
                  </a:lnTo>
                  <a:lnTo>
                    <a:pt x="17026" y="11832"/>
                  </a:lnTo>
                  <a:lnTo>
                    <a:pt x="17026" y="5223"/>
                  </a:lnTo>
                  <a:lnTo>
                    <a:pt x="11803" y="5223"/>
                  </a:lnTo>
                  <a:lnTo>
                    <a:pt x="11803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305273" y="5022962"/>
              <a:ext cx="265036" cy="264999"/>
            </a:xfrm>
            <a:custGeom>
              <a:avLst/>
              <a:gdLst/>
              <a:ahLst/>
              <a:cxnLst/>
              <a:rect l="l" t="t" r="r" b="b"/>
              <a:pathLst>
                <a:path w="7054" h="7053" extrusionOk="0">
                  <a:moveTo>
                    <a:pt x="2155" y="0"/>
                  </a:moveTo>
                  <a:lnTo>
                    <a:pt x="2155" y="2154"/>
                  </a:lnTo>
                  <a:lnTo>
                    <a:pt x="1" y="2154"/>
                  </a:lnTo>
                  <a:lnTo>
                    <a:pt x="1" y="4898"/>
                  </a:lnTo>
                  <a:lnTo>
                    <a:pt x="2155" y="4898"/>
                  </a:lnTo>
                  <a:lnTo>
                    <a:pt x="2155" y="7052"/>
                  </a:lnTo>
                  <a:lnTo>
                    <a:pt x="4870" y="7052"/>
                  </a:lnTo>
                  <a:lnTo>
                    <a:pt x="4870" y="4898"/>
                  </a:lnTo>
                  <a:lnTo>
                    <a:pt x="7053" y="4898"/>
                  </a:lnTo>
                  <a:lnTo>
                    <a:pt x="7053" y="2154"/>
                  </a:lnTo>
                  <a:lnTo>
                    <a:pt x="4870" y="2154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5"/>
          <p:cNvSpPr/>
          <p:nvPr/>
        </p:nvSpPr>
        <p:spPr>
          <a:xfrm>
            <a:off x="369200" y="1992600"/>
            <a:ext cx="1253700" cy="1253700"/>
          </a:xfrm>
          <a:prstGeom prst="roundRect">
            <a:avLst>
              <a:gd name="adj" fmla="val 12413"/>
            </a:avLst>
          </a:prstGeom>
          <a:solidFill>
            <a:srgbClr val="AB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4645050" y="3518425"/>
            <a:ext cx="1253700" cy="1253700"/>
          </a:xfrm>
          <a:prstGeom prst="roundRect">
            <a:avLst>
              <a:gd name="adj" fmla="val 12413"/>
            </a:avLst>
          </a:prstGeom>
          <a:solidFill>
            <a:srgbClr val="CBF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2"/>
          </p:nvPr>
        </p:nvSpPr>
        <p:spPr>
          <a:xfrm>
            <a:off x="1814400" y="2271600"/>
            <a:ext cx="2664000" cy="9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1814400" y="2016000"/>
            <a:ext cx="26640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4"/>
          </p:nvPr>
        </p:nvSpPr>
        <p:spPr>
          <a:xfrm>
            <a:off x="6091200" y="3772800"/>
            <a:ext cx="2664000" cy="9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ubTitle" idx="5"/>
          </p:nvPr>
        </p:nvSpPr>
        <p:spPr>
          <a:xfrm>
            <a:off x="6091200" y="3517200"/>
            <a:ext cx="26640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119" name="Google Shape;119;p5"/>
          <p:cNvSpPr>
            <a:spLocks noGrp="1"/>
          </p:cNvSpPr>
          <p:nvPr>
            <p:ph type="pic" idx="6"/>
          </p:nvPr>
        </p:nvSpPr>
        <p:spPr>
          <a:xfrm>
            <a:off x="4672800" y="1994400"/>
            <a:ext cx="4100400" cy="1252800"/>
          </a:xfrm>
          <a:prstGeom prst="roundRect">
            <a:avLst>
              <a:gd name="adj" fmla="val 12916"/>
            </a:avLst>
          </a:prstGeom>
          <a:noFill/>
          <a:ln>
            <a:noFill/>
          </a:ln>
        </p:spPr>
      </p:sp>
      <p:sp>
        <p:nvSpPr>
          <p:cNvPr id="120" name="Google Shape;120;p5"/>
          <p:cNvSpPr>
            <a:spLocks noGrp="1"/>
          </p:cNvSpPr>
          <p:nvPr>
            <p:ph type="pic" idx="7"/>
          </p:nvPr>
        </p:nvSpPr>
        <p:spPr>
          <a:xfrm>
            <a:off x="352800" y="3517200"/>
            <a:ext cx="4100400" cy="1252800"/>
          </a:xfrm>
          <a:prstGeom prst="roundRect">
            <a:avLst>
              <a:gd name="adj" fmla="val 12916"/>
            </a:avLst>
          </a:prstGeom>
          <a:noFill/>
          <a:ln>
            <a:noFill/>
          </a:ln>
        </p:spPr>
      </p:sp>
      <p:sp>
        <p:nvSpPr>
          <p:cNvPr id="121" name="Google Shape;121;p5"/>
          <p:cNvSpPr/>
          <p:nvPr/>
        </p:nvSpPr>
        <p:spPr>
          <a:xfrm>
            <a:off x="653053" y="2233099"/>
            <a:ext cx="705925" cy="677298"/>
          </a:xfrm>
          <a:custGeom>
            <a:avLst/>
            <a:gdLst/>
            <a:ahLst/>
            <a:cxnLst/>
            <a:rect l="l" t="t" r="r" b="b"/>
            <a:pathLst>
              <a:path w="17580" h="16865" extrusionOk="0">
                <a:moveTo>
                  <a:pt x="10509" y="1498"/>
                </a:moveTo>
                <a:cubicBezTo>
                  <a:pt x="11769" y="1498"/>
                  <a:pt x="13046" y="1989"/>
                  <a:pt x="13995" y="2939"/>
                </a:cubicBezTo>
                <a:cubicBezTo>
                  <a:pt x="15927" y="4870"/>
                  <a:pt x="15927" y="7997"/>
                  <a:pt x="13995" y="9928"/>
                </a:cubicBezTo>
                <a:cubicBezTo>
                  <a:pt x="13038" y="10894"/>
                  <a:pt x="11773" y="11377"/>
                  <a:pt x="10509" y="11377"/>
                </a:cubicBezTo>
                <a:cubicBezTo>
                  <a:pt x="9244" y="11377"/>
                  <a:pt x="7980" y="10894"/>
                  <a:pt x="7022" y="9928"/>
                </a:cubicBezTo>
                <a:cubicBezTo>
                  <a:pt x="5091" y="7997"/>
                  <a:pt x="5091" y="4870"/>
                  <a:pt x="7022" y="2939"/>
                </a:cubicBezTo>
                <a:cubicBezTo>
                  <a:pt x="7988" y="1989"/>
                  <a:pt x="9248" y="1498"/>
                  <a:pt x="10509" y="1498"/>
                </a:cubicBezTo>
                <a:close/>
                <a:moveTo>
                  <a:pt x="10509" y="0"/>
                </a:moveTo>
                <a:cubicBezTo>
                  <a:pt x="8860" y="0"/>
                  <a:pt x="7211" y="631"/>
                  <a:pt x="5958" y="1891"/>
                </a:cubicBezTo>
                <a:cubicBezTo>
                  <a:pt x="3601" y="4248"/>
                  <a:pt x="3454" y="7997"/>
                  <a:pt x="5533" y="10517"/>
                </a:cubicBezTo>
                <a:lnTo>
                  <a:pt x="4862" y="11188"/>
                </a:lnTo>
                <a:lnTo>
                  <a:pt x="4763" y="11090"/>
                </a:lnTo>
                <a:cubicBezTo>
                  <a:pt x="4633" y="10951"/>
                  <a:pt x="4457" y="10881"/>
                  <a:pt x="4279" y="10881"/>
                </a:cubicBezTo>
                <a:cubicBezTo>
                  <a:pt x="4101" y="10881"/>
                  <a:pt x="3920" y="10951"/>
                  <a:pt x="3781" y="11090"/>
                </a:cubicBezTo>
                <a:lnTo>
                  <a:pt x="262" y="14609"/>
                </a:lnTo>
                <a:cubicBezTo>
                  <a:pt x="0" y="14871"/>
                  <a:pt x="0" y="15313"/>
                  <a:pt x="262" y="15592"/>
                </a:cubicBezTo>
                <a:lnTo>
                  <a:pt x="802" y="16115"/>
                </a:lnTo>
                <a:lnTo>
                  <a:pt x="1326" y="16655"/>
                </a:lnTo>
                <a:cubicBezTo>
                  <a:pt x="1465" y="16795"/>
                  <a:pt x="1645" y="16864"/>
                  <a:pt x="1825" y="16864"/>
                </a:cubicBezTo>
                <a:cubicBezTo>
                  <a:pt x="2005" y="16864"/>
                  <a:pt x="2185" y="16795"/>
                  <a:pt x="2325" y="16655"/>
                </a:cubicBezTo>
                <a:lnTo>
                  <a:pt x="5844" y="13136"/>
                </a:lnTo>
                <a:cubicBezTo>
                  <a:pt x="6106" y="12874"/>
                  <a:pt x="6106" y="12432"/>
                  <a:pt x="5844" y="12154"/>
                </a:cubicBezTo>
                <a:lnTo>
                  <a:pt x="5762" y="12072"/>
                </a:lnTo>
                <a:lnTo>
                  <a:pt x="6433" y="11418"/>
                </a:lnTo>
                <a:cubicBezTo>
                  <a:pt x="7612" y="12383"/>
                  <a:pt x="9068" y="12874"/>
                  <a:pt x="10509" y="12874"/>
                </a:cubicBezTo>
                <a:cubicBezTo>
                  <a:pt x="12162" y="12874"/>
                  <a:pt x="13815" y="12252"/>
                  <a:pt x="15076" y="10992"/>
                </a:cubicBezTo>
                <a:cubicBezTo>
                  <a:pt x="17580" y="8488"/>
                  <a:pt x="17580" y="4395"/>
                  <a:pt x="15076" y="1891"/>
                </a:cubicBezTo>
                <a:lnTo>
                  <a:pt x="15059" y="1891"/>
                </a:lnTo>
                <a:cubicBezTo>
                  <a:pt x="13807" y="631"/>
                  <a:pt x="12158" y="0"/>
                  <a:pt x="10509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4950923" y="3934276"/>
            <a:ext cx="643111" cy="418649"/>
          </a:xfrm>
          <a:custGeom>
            <a:avLst/>
            <a:gdLst/>
            <a:ahLst/>
            <a:cxnLst/>
            <a:rect l="l" t="t" r="r" b="b"/>
            <a:pathLst>
              <a:path w="16271" h="10592" extrusionOk="0">
                <a:moveTo>
                  <a:pt x="12850" y="2260"/>
                </a:moveTo>
                <a:cubicBezTo>
                  <a:pt x="13013" y="2260"/>
                  <a:pt x="13161" y="2407"/>
                  <a:pt x="13161" y="2571"/>
                </a:cubicBezTo>
                <a:lnTo>
                  <a:pt x="13161" y="4879"/>
                </a:lnTo>
                <a:cubicBezTo>
                  <a:pt x="13161" y="5059"/>
                  <a:pt x="13013" y="5190"/>
                  <a:pt x="12850" y="5190"/>
                </a:cubicBezTo>
                <a:cubicBezTo>
                  <a:pt x="12686" y="5190"/>
                  <a:pt x="12539" y="5059"/>
                  <a:pt x="12539" y="4879"/>
                </a:cubicBezTo>
                <a:lnTo>
                  <a:pt x="12539" y="3356"/>
                </a:lnTo>
                <a:lnTo>
                  <a:pt x="8807" y="7089"/>
                </a:lnTo>
                <a:cubicBezTo>
                  <a:pt x="8749" y="7154"/>
                  <a:pt x="8672" y="7187"/>
                  <a:pt x="8594" y="7187"/>
                </a:cubicBezTo>
                <a:cubicBezTo>
                  <a:pt x="8516" y="7187"/>
                  <a:pt x="8438" y="7154"/>
                  <a:pt x="8381" y="7089"/>
                </a:cubicBezTo>
                <a:lnTo>
                  <a:pt x="7055" y="5779"/>
                </a:lnTo>
                <a:lnTo>
                  <a:pt x="3782" y="9053"/>
                </a:lnTo>
                <a:cubicBezTo>
                  <a:pt x="3732" y="9118"/>
                  <a:pt x="3651" y="9151"/>
                  <a:pt x="3569" y="9151"/>
                </a:cubicBezTo>
                <a:cubicBezTo>
                  <a:pt x="3487" y="9151"/>
                  <a:pt x="3405" y="9118"/>
                  <a:pt x="3356" y="9053"/>
                </a:cubicBezTo>
                <a:cubicBezTo>
                  <a:pt x="3225" y="8938"/>
                  <a:pt x="3225" y="8742"/>
                  <a:pt x="3356" y="8627"/>
                </a:cubicBezTo>
                <a:lnTo>
                  <a:pt x="6842" y="5124"/>
                </a:lnTo>
                <a:cubicBezTo>
                  <a:pt x="6908" y="5067"/>
                  <a:pt x="6986" y="5038"/>
                  <a:pt x="7063" y="5038"/>
                </a:cubicBezTo>
                <a:cubicBezTo>
                  <a:pt x="7141" y="5038"/>
                  <a:pt x="7219" y="5067"/>
                  <a:pt x="7284" y="5124"/>
                </a:cubicBezTo>
                <a:lnTo>
                  <a:pt x="8594" y="6434"/>
                </a:lnTo>
                <a:lnTo>
                  <a:pt x="12162" y="2882"/>
                </a:lnTo>
                <a:lnTo>
                  <a:pt x="10558" y="2882"/>
                </a:lnTo>
                <a:cubicBezTo>
                  <a:pt x="10378" y="2882"/>
                  <a:pt x="10247" y="2734"/>
                  <a:pt x="10247" y="2571"/>
                </a:cubicBezTo>
                <a:cubicBezTo>
                  <a:pt x="10247" y="2407"/>
                  <a:pt x="10378" y="2260"/>
                  <a:pt x="10558" y="2260"/>
                </a:cubicBezTo>
                <a:close/>
                <a:moveTo>
                  <a:pt x="0" y="1"/>
                </a:moveTo>
                <a:lnTo>
                  <a:pt x="0" y="10591"/>
                </a:lnTo>
                <a:lnTo>
                  <a:pt x="16271" y="10591"/>
                </a:lnTo>
                <a:lnTo>
                  <a:pt x="16271" y="1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cial Projections Slide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6"/>
          <p:cNvSpPr/>
          <p:nvPr/>
        </p:nvSpPr>
        <p:spPr>
          <a:xfrm rot="-9000451">
            <a:off x="-853991" y="2973714"/>
            <a:ext cx="1635971" cy="1635971"/>
          </a:xfrm>
          <a:prstGeom prst="ellipse">
            <a:avLst/>
          </a:prstGeom>
          <a:gradFill>
            <a:gsLst>
              <a:gs pos="0">
                <a:srgbClr val="FFFFFF">
                  <a:alpha val="10196"/>
                </a:srgbClr>
              </a:gs>
              <a:gs pos="100000">
                <a:srgbClr val="F3F3F3">
                  <a:alpha val="6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"/>
          <p:cNvSpPr/>
          <p:nvPr/>
        </p:nvSpPr>
        <p:spPr>
          <a:xfrm rot="6300150">
            <a:off x="7101382" y="-1052407"/>
            <a:ext cx="2679430" cy="2679430"/>
          </a:xfrm>
          <a:prstGeom prst="ellipse">
            <a:avLst/>
          </a:prstGeom>
          <a:gradFill>
            <a:gsLst>
              <a:gs pos="0">
                <a:srgbClr val="FFFFFF">
                  <a:alpha val="10196"/>
                </a:srgbClr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6"/>
          <p:cNvGrpSpPr/>
          <p:nvPr/>
        </p:nvGrpSpPr>
        <p:grpSpPr>
          <a:xfrm rot="5400000">
            <a:off x="-497654" y="-1448800"/>
            <a:ext cx="2404320" cy="2288059"/>
            <a:chOff x="113499" y="2459677"/>
            <a:chExt cx="3462443" cy="3295016"/>
          </a:xfrm>
        </p:grpSpPr>
        <p:sp>
          <p:nvSpPr>
            <p:cNvPr id="128" name="Google Shape;128;p6"/>
            <p:cNvSpPr/>
            <p:nvPr/>
          </p:nvSpPr>
          <p:spPr>
            <a:xfrm>
              <a:off x="776479" y="3190289"/>
              <a:ext cx="640837" cy="639747"/>
            </a:xfrm>
            <a:custGeom>
              <a:avLst/>
              <a:gdLst/>
              <a:ahLst/>
              <a:cxnLst/>
              <a:rect l="l" t="t" r="r" b="b"/>
              <a:pathLst>
                <a:path w="17056" h="17027" extrusionOk="0">
                  <a:moveTo>
                    <a:pt x="5223" y="0"/>
                  </a:moveTo>
                  <a:lnTo>
                    <a:pt x="5223" y="5223"/>
                  </a:lnTo>
                  <a:lnTo>
                    <a:pt x="0" y="5223"/>
                  </a:lnTo>
                  <a:lnTo>
                    <a:pt x="0" y="11803"/>
                  </a:lnTo>
                  <a:lnTo>
                    <a:pt x="5223" y="11803"/>
                  </a:lnTo>
                  <a:lnTo>
                    <a:pt x="5223" y="17026"/>
                  </a:lnTo>
                  <a:lnTo>
                    <a:pt x="11833" y="17026"/>
                  </a:lnTo>
                  <a:lnTo>
                    <a:pt x="11833" y="11803"/>
                  </a:lnTo>
                  <a:lnTo>
                    <a:pt x="17056" y="11803"/>
                  </a:lnTo>
                  <a:lnTo>
                    <a:pt x="17056" y="5223"/>
                  </a:lnTo>
                  <a:lnTo>
                    <a:pt x="11833" y="5223"/>
                  </a:lnTo>
                  <a:lnTo>
                    <a:pt x="11833" y="0"/>
                  </a:lnTo>
                  <a:close/>
                </a:path>
              </a:pathLst>
            </a:custGeom>
            <a:solidFill>
              <a:srgbClr val="D7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1096903" y="4028473"/>
              <a:ext cx="443506" cy="442379"/>
            </a:xfrm>
            <a:custGeom>
              <a:avLst/>
              <a:gdLst/>
              <a:ahLst/>
              <a:cxnLst/>
              <a:rect l="l" t="t" r="r" b="b"/>
              <a:pathLst>
                <a:path w="11804" h="11774" extrusionOk="0">
                  <a:moveTo>
                    <a:pt x="3630" y="0"/>
                  </a:moveTo>
                  <a:lnTo>
                    <a:pt x="3630" y="3600"/>
                  </a:lnTo>
                  <a:lnTo>
                    <a:pt x="0" y="3600"/>
                  </a:lnTo>
                  <a:lnTo>
                    <a:pt x="0" y="8174"/>
                  </a:lnTo>
                  <a:lnTo>
                    <a:pt x="3630" y="8174"/>
                  </a:lnTo>
                  <a:lnTo>
                    <a:pt x="3630" y="11773"/>
                  </a:lnTo>
                  <a:lnTo>
                    <a:pt x="8174" y="11773"/>
                  </a:lnTo>
                  <a:lnTo>
                    <a:pt x="8174" y="8174"/>
                  </a:lnTo>
                  <a:lnTo>
                    <a:pt x="11803" y="8174"/>
                  </a:lnTo>
                  <a:lnTo>
                    <a:pt x="11803" y="3600"/>
                  </a:lnTo>
                  <a:lnTo>
                    <a:pt x="8174" y="3600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2613585" y="3142608"/>
              <a:ext cx="347057" cy="347057"/>
            </a:xfrm>
            <a:custGeom>
              <a:avLst/>
              <a:gdLst/>
              <a:ahLst/>
              <a:cxnLst/>
              <a:rect l="l" t="t" r="r" b="b"/>
              <a:pathLst>
                <a:path w="9237" h="9237" extrusionOk="0">
                  <a:moveTo>
                    <a:pt x="2833" y="1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4"/>
                  </a:lnTo>
                  <a:lnTo>
                    <a:pt x="2833" y="6404"/>
                  </a:lnTo>
                  <a:lnTo>
                    <a:pt x="2833" y="9236"/>
                  </a:lnTo>
                  <a:lnTo>
                    <a:pt x="6403" y="9236"/>
                  </a:lnTo>
                  <a:lnTo>
                    <a:pt x="6403" y="6404"/>
                  </a:lnTo>
                  <a:lnTo>
                    <a:pt x="9236" y="6404"/>
                  </a:lnTo>
                  <a:lnTo>
                    <a:pt x="9236" y="2833"/>
                  </a:lnTo>
                  <a:lnTo>
                    <a:pt x="6403" y="2833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ABD1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228885" y="4675936"/>
              <a:ext cx="347057" cy="347057"/>
            </a:xfrm>
            <a:custGeom>
              <a:avLst/>
              <a:gdLst/>
              <a:ahLst/>
              <a:cxnLst/>
              <a:rect l="l" t="t" r="r" b="b"/>
              <a:pathLst>
                <a:path w="9237" h="9237" extrusionOk="0">
                  <a:moveTo>
                    <a:pt x="2834" y="0"/>
                  </a:moveTo>
                  <a:lnTo>
                    <a:pt x="2834" y="2833"/>
                  </a:lnTo>
                  <a:lnTo>
                    <a:pt x="1" y="2833"/>
                  </a:lnTo>
                  <a:lnTo>
                    <a:pt x="1" y="6403"/>
                  </a:lnTo>
                  <a:lnTo>
                    <a:pt x="2834" y="6403"/>
                  </a:lnTo>
                  <a:lnTo>
                    <a:pt x="2834" y="9236"/>
                  </a:lnTo>
                  <a:lnTo>
                    <a:pt x="6404" y="9236"/>
                  </a:lnTo>
                  <a:lnTo>
                    <a:pt x="6404" y="6403"/>
                  </a:lnTo>
                  <a:lnTo>
                    <a:pt x="9237" y="6403"/>
                  </a:lnTo>
                  <a:lnTo>
                    <a:pt x="9237" y="2833"/>
                  </a:lnTo>
                  <a:lnTo>
                    <a:pt x="6404" y="2833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697763" y="2459677"/>
              <a:ext cx="347057" cy="347020"/>
            </a:xfrm>
            <a:custGeom>
              <a:avLst/>
              <a:gdLst/>
              <a:ahLst/>
              <a:cxnLst/>
              <a:rect l="l" t="t" r="r" b="b"/>
              <a:pathLst>
                <a:path w="9237" h="9236" extrusionOk="0">
                  <a:moveTo>
                    <a:pt x="2833" y="0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3"/>
                  </a:lnTo>
                  <a:lnTo>
                    <a:pt x="2833" y="6403"/>
                  </a:lnTo>
                  <a:lnTo>
                    <a:pt x="2833" y="9236"/>
                  </a:lnTo>
                  <a:lnTo>
                    <a:pt x="6404" y="9236"/>
                  </a:lnTo>
                  <a:lnTo>
                    <a:pt x="6404" y="6403"/>
                  </a:lnTo>
                  <a:lnTo>
                    <a:pt x="9236" y="6403"/>
                  </a:lnTo>
                  <a:lnTo>
                    <a:pt x="9236" y="2833"/>
                  </a:lnTo>
                  <a:lnTo>
                    <a:pt x="6404" y="2833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2059229" y="5312314"/>
              <a:ext cx="442416" cy="442379"/>
            </a:xfrm>
            <a:custGeom>
              <a:avLst/>
              <a:gdLst/>
              <a:ahLst/>
              <a:cxnLst/>
              <a:rect l="l" t="t" r="r" b="b"/>
              <a:pathLst>
                <a:path w="11775" h="11774" extrusionOk="0">
                  <a:moveTo>
                    <a:pt x="3630" y="0"/>
                  </a:moveTo>
                  <a:lnTo>
                    <a:pt x="3630" y="3630"/>
                  </a:lnTo>
                  <a:lnTo>
                    <a:pt x="1" y="3630"/>
                  </a:lnTo>
                  <a:lnTo>
                    <a:pt x="1" y="8174"/>
                  </a:lnTo>
                  <a:lnTo>
                    <a:pt x="3630" y="8174"/>
                  </a:lnTo>
                  <a:lnTo>
                    <a:pt x="3630" y="11774"/>
                  </a:lnTo>
                  <a:lnTo>
                    <a:pt x="8174" y="11774"/>
                  </a:lnTo>
                  <a:lnTo>
                    <a:pt x="8174" y="8174"/>
                  </a:lnTo>
                  <a:lnTo>
                    <a:pt x="11774" y="8174"/>
                  </a:lnTo>
                  <a:lnTo>
                    <a:pt x="11774" y="3630"/>
                  </a:lnTo>
                  <a:lnTo>
                    <a:pt x="8174" y="3630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1417290" y="2633716"/>
              <a:ext cx="630880" cy="630880"/>
            </a:xfrm>
            <a:custGeom>
              <a:avLst/>
              <a:gdLst/>
              <a:ahLst/>
              <a:cxnLst/>
              <a:rect l="l" t="t" r="r" b="b"/>
              <a:pathLst>
                <a:path w="16791" h="16791" extrusionOk="0">
                  <a:moveTo>
                    <a:pt x="5135" y="1"/>
                  </a:moveTo>
                  <a:lnTo>
                    <a:pt x="5135" y="5165"/>
                  </a:lnTo>
                  <a:lnTo>
                    <a:pt x="1" y="5165"/>
                  </a:lnTo>
                  <a:lnTo>
                    <a:pt x="1" y="11656"/>
                  </a:lnTo>
                  <a:lnTo>
                    <a:pt x="5135" y="11656"/>
                  </a:lnTo>
                  <a:lnTo>
                    <a:pt x="5135" y="16790"/>
                  </a:lnTo>
                  <a:lnTo>
                    <a:pt x="11627" y="16790"/>
                  </a:lnTo>
                  <a:lnTo>
                    <a:pt x="11627" y="11656"/>
                  </a:lnTo>
                  <a:lnTo>
                    <a:pt x="16790" y="11656"/>
                  </a:lnTo>
                  <a:lnTo>
                    <a:pt x="16790" y="5165"/>
                  </a:lnTo>
                  <a:lnTo>
                    <a:pt x="11627" y="5165"/>
                  </a:lnTo>
                  <a:lnTo>
                    <a:pt x="11627" y="1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1971108" y="4408720"/>
              <a:ext cx="631969" cy="630880"/>
            </a:xfrm>
            <a:custGeom>
              <a:avLst/>
              <a:gdLst/>
              <a:ahLst/>
              <a:cxnLst/>
              <a:rect l="l" t="t" r="r" b="b"/>
              <a:pathLst>
                <a:path w="16820" h="16791" extrusionOk="0">
                  <a:moveTo>
                    <a:pt x="5164" y="1"/>
                  </a:moveTo>
                  <a:lnTo>
                    <a:pt x="5164" y="5135"/>
                  </a:lnTo>
                  <a:lnTo>
                    <a:pt x="0" y="5135"/>
                  </a:lnTo>
                  <a:lnTo>
                    <a:pt x="0" y="11656"/>
                  </a:lnTo>
                  <a:lnTo>
                    <a:pt x="5164" y="11656"/>
                  </a:lnTo>
                  <a:lnTo>
                    <a:pt x="5164" y="16790"/>
                  </a:lnTo>
                  <a:lnTo>
                    <a:pt x="11656" y="16790"/>
                  </a:lnTo>
                  <a:lnTo>
                    <a:pt x="11656" y="11656"/>
                  </a:lnTo>
                  <a:lnTo>
                    <a:pt x="16819" y="11656"/>
                  </a:lnTo>
                  <a:lnTo>
                    <a:pt x="16819" y="5135"/>
                  </a:lnTo>
                  <a:lnTo>
                    <a:pt x="11656" y="5135"/>
                  </a:lnTo>
                  <a:lnTo>
                    <a:pt x="11656" y="1"/>
                  </a:lnTo>
                  <a:close/>
                </a:path>
              </a:pathLst>
            </a:custGeom>
            <a:solidFill>
              <a:srgbClr val="ABD1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711064" y="5049564"/>
              <a:ext cx="661915" cy="661915"/>
            </a:xfrm>
            <a:custGeom>
              <a:avLst/>
              <a:gdLst/>
              <a:ahLst/>
              <a:cxnLst/>
              <a:rect l="l" t="t" r="r" b="b"/>
              <a:pathLst>
                <a:path w="17617" h="17617" extrusionOk="0">
                  <a:moveTo>
                    <a:pt x="5400" y="0"/>
                  </a:moveTo>
                  <a:lnTo>
                    <a:pt x="5400" y="5400"/>
                  </a:lnTo>
                  <a:lnTo>
                    <a:pt x="1" y="5400"/>
                  </a:lnTo>
                  <a:lnTo>
                    <a:pt x="1" y="12216"/>
                  </a:lnTo>
                  <a:lnTo>
                    <a:pt x="5400" y="12216"/>
                  </a:lnTo>
                  <a:lnTo>
                    <a:pt x="5400" y="17616"/>
                  </a:lnTo>
                  <a:lnTo>
                    <a:pt x="12217" y="17616"/>
                  </a:lnTo>
                  <a:lnTo>
                    <a:pt x="12217" y="12216"/>
                  </a:lnTo>
                  <a:lnTo>
                    <a:pt x="17616" y="12216"/>
                  </a:lnTo>
                  <a:lnTo>
                    <a:pt x="17616" y="5400"/>
                  </a:lnTo>
                  <a:lnTo>
                    <a:pt x="12217" y="5400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776479" y="3907600"/>
              <a:ext cx="264999" cy="264999"/>
            </a:xfrm>
            <a:custGeom>
              <a:avLst/>
              <a:gdLst/>
              <a:ahLst/>
              <a:cxnLst/>
              <a:rect l="l" t="t" r="r" b="b"/>
              <a:pathLst>
                <a:path w="7053" h="7053" extrusionOk="0">
                  <a:moveTo>
                    <a:pt x="2184" y="1"/>
                  </a:moveTo>
                  <a:lnTo>
                    <a:pt x="2184" y="2155"/>
                  </a:lnTo>
                  <a:lnTo>
                    <a:pt x="0" y="2155"/>
                  </a:lnTo>
                  <a:lnTo>
                    <a:pt x="0" y="4869"/>
                  </a:lnTo>
                  <a:lnTo>
                    <a:pt x="2184" y="4869"/>
                  </a:lnTo>
                  <a:lnTo>
                    <a:pt x="2184" y="7053"/>
                  </a:lnTo>
                  <a:lnTo>
                    <a:pt x="4899" y="7053"/>
                  </a:lnTo>
                  <a:lnTo>
                    <a:pt x="4899" y="4869"/>
                  </a:lnTo>
                  <a:lnTo>
                    <a:pt x="7053" y="4869"/>
                  </a:lnTo>
                  <a:lnTo>
                    <a:pt x="7053" y="2155"/>
                  </a:lnTo>
                  <a:lnTo>
                    <a:pt x="4899" y="2155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13499" y="4302307"/>
              <a:ext cx="106443" cy="106443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885" y="0"/>
                  </a:moveTo>
                  <a:lnTo>
                    <a:pt x="885" y="886"/>
                  </a:lnTo>
                  <a:lnTo>
                    <a:pt x="0" y="886"/>
                  </a:lnTo>
                  <a:lnTo>
                    <a:pt x="0" y="1977"/>
                  </a:lnTo>
                  <a:lnTo>
                    <a:pt x="885" y="1977"/>
                  </a:lnTo>
                  <a:lnTo>
                    <a:pt x="885" y="2833"/>
                  </a:lnTo>
                  <a:lnTo>
                    <a:pt x="1977" y="2833"/>
                  </a:lnTo>
                  <a:lnTo>
                    <a:pt x="1977" y="1977"/>
                  </a:lnTo>
                  <a:lnTo>
                    <a:pt x="2833" y="1977"/>
                  </a:lnTo>
                  <a:lnTo>
                    <a:pt x="2833" y="886"/>
                  </a:lnTo>
                  <a:lnTo>
                    <a:pt x="1977" y="886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951695" y="3675886"/>
              <a:ext cx="460113" cy="460150"/>
            </a:xfrm>
            <a:custGeom>
              <a:avLst/>
              <a:gdLst/>
              <a:ahLst/>
              <a:cxnLst/>
              <a:rect l="l" t="t" r="r" b="b"/>
              <a:pathLst>
                <a:path w="12246" h="12247" extrusionOk="0">
                  <a:moveTo>
                    <a:pt x="3748" y="1"/>
                  </a:moveTo>
                  <a:lnTo>
                    <a:pt x="3748" y="3748"/>
                  </a:lnTo>
                  <a:lnTo>
                    <a:pt x="0" y="3748"/>
                  </a:lnTo>
                  <a:lnTo>
                    <a:pt x="0" y="8499"/>
                  </a:lnTo>
                  <a:lnTo>
                    <a:pt x="3748" y="8499"/>
                  </a:lnTo>
                  <a:lnTo>
                    <a:pt x="3748" y="12246"/>
                  </a:lnTo>
                  <a:lnTo>
                    <a:pt x="8498" y="12246"/>
                  </a:lnTo>
                  <a:lnTo>
                    <a:pt x="8498" y="8499"/>
                  </a:lnTo>
                  <a:lnTo>
                    <a:pt x="12246" y="8499"/>
                  </a:lnTo>
                  <a:lnTo>
                    <a:pt x="12246" y="3748"/>
                  </a:lnTo>
                  <a:lnTo>
                    <a:pt x="8498" y="3748"/>
                  </a:lnTo>
                  <a:lnTo>
                    <a:pt x="8498" y="1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787624" y="5155972"/>
              <a:ext cx="216230" cy="216230"/>
            </a:xfrm>
            <a:custGeom>
              <a:avLst/>
              <a:gdLst/>
              <a:ahLst/>
              <a:cxnLst/>
              <a:rect l="l" t="t" r="r" b="b"/>
              <a:pathLst>
                <a:path w="5755" h="5755" extrusionOk="0">
                  <a:moveTo>
                    <a:pt x="1771" y="1"/>
                  </a:moveTo>
                  <a:lnTo>
                    <a:pt x="1771" y="1742"/>
                  </a:lnTo>
                  <a:lnTo>
                    <a:pt x="1" y="1742"/>
                  </a:lnTo>
                  <a:lnTo>
                    <a:pt x="1" y="3984"/>
                  </a:lnTo>
                  <a:lnTo>
                    <a:pt x="1771" y="3984"/>
                  </a:lnTo>
                  <a:lnTo>
                    <a:pt x="1771" y="5755"/>
                  </a:lnTo>
                  <a:lnTo>
                    <a:pt x="3984" y="5755"/>
                  </a:lnTo>
                  <a:lnTo>
                    <a:pt x="3984" y="3984"/>
                  </a:lnTo>
                  <a:lnTo>
                    <a:pt x="5755" y="3984"/>
                  </a:lnTo>
                  <a:lnTo>
                    <a:pt x="5755" y="1742"/>
                  </a:lnTo>
                  <a:lnTo>
                    <a:pt x="3984" y="1742"/>
                  </a:lnTo>
                  <a:lnTo>
                    <a:pt x="3984" y="1"/>
                  </a:lnTo>
                  <a:close/>
                </a:path>
              </a:pathLst>
            </a:custGeom>
            <a:solidFill>
              <a:srgbClr val="ABD1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723275" y="3722439"/>
              <a:ext cx="107570" cy="107608"/>
            </a:xfrm>
            <a:custGeom>
              <a:avLst/>
              <a:gdLst/>
              <a:ahLst/>
              <a:cxnLst/>
              <a:rect l="l" t="t" r="r" b="b"/>
              <a:pathLst>
                <a:path w="2863" h="2864" extrusionOk="0">
                  <a:moveTo>
                    <a:pt x="885" y="1"/>
                  </a:moveTo>
                  <a:lnTo>
                    <a:pt x="885" y="886"/>
                  </a:lnTo>
                  <a:lnTo>
                    <a:pt x="0" y="886"/>
                  </a:lnTo>
                  <a:lnTo>
                    <a:pt x="0" y="1978"/>
                  </a:lnTo>
                  <a:lnTo>
                    <a:pt x="885" y="1978"/>
                  </a:lnTo>
                  <a:lnTo>
                    <a:pt x="885" y="2863"/>
                  </a:lnTo>
                  <a:lnTo>
                    <a:pt x="1977" y="2863"/>
                  </a:lnTo>
                  <a:lnTo>
                    <a:pt x="1977" y="1978"/>
                  </a:lnTo>
                  <a:lnTo>
                    <a:pt x="2862" y="1978"/>
                  </a:lnTo>
                  <a:lnTo>
                    <a:pt x="2862" y="886"/>
                  </a:lnTo>
                  <a:lnTo>
                    <a:pt x="1977" y="88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ABD1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2000465" y="2527308"/>
              <a:ext cx="106480" cy="106443"/>
            </a:xfrm>
            <a:custGeom>
              <a:avLst/>
              <a:gdLst/>
              <a:ahLst/>
              <a:cxnLst/>
              <a:rect l="l" t="t" r="r" b="b"/>
              <a:pathLst>
                <a:path w="2834" h="2833" extrusionOk="0">
                  <a:moveTo>
                    <a:pt x="856" y="0"/>
                  </a:moveTo>
                  <a:lnTo>
                    <a:pt x="856" y="856"/>
                  </a:lnTo>
                  <a:lnTo>
                    <a:pt x="1" y="856"/>
                  </a:lnTo>
                  <a:lnTo>
                    <a:pt x="1" y="1948"/>
                  </a:lnTo>
                  <a:lnTo>
                    <a:pt x="856" y="1948"/>
                  </a:lnTo>
                  <a:lnTo>
                    <a:pt x="856" y="2833"/>
                  </a:lnTo>
                  <a:lnTo>
                    <a:pt x="1978" y="2833"/>
                  </a:lnTo>
                  <a:lnTo>
                    <a:pt x="1978" y="1948"/>
                  </a:lnTo>
                  <a:lnTo>
                    <a:pt x="2833" y="1948"/>
                  </a:lnTo>
                  <a:lnTo>
                    <a:pt x="2833" y="856"/>
                  </a:lnTo>
                  <a:lnTo>
                    <a:pt x="1978" y="856"/>
                  </a:lnTo>
                  <a:lnTo>
                    <a:pt x="1978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358514" y="4257971"/>
              <a:ext cx="639709" cy="640837"/>
            </a:xfrm>
            <a:custGeom>
              <a:avLst/>
              <a:gdLst/>
              <a:ahLst/>
              <a:cxnLst/>
              <a:rect l="l" t="t" r="r" b="b"/>
              <a:pathLst>
                <a:path w="17026" h="17056" extrusionOk="0">
                  <a:moveTo>
                    <a:pt x="5223" y="0"/>
                  </a:moveTo>
                  <a:lnTo>
                    <a:pt x="5223" y="5223"/>
                  </a:lnTo>
                  <a:lnTo>
                    <a:pt x="0" y="5223"/>
                  </a:lnTo>
                  <a:lnTo>
                    <a:pt x="0" y="11832"/>
                  </a:lnTo>
                  <a:lnTo>
                    <a:pt x="5223" y="11832"/>
                  </a:lnTo>
                  <a:lnTo>
                    <a:pt x="5223" y="17055"/>
                  </a:lnTo>
                  <a:lnTo>
                    <a:pt x="11803" y="17055"/>
                  </a:lnTo>
                  <a:lnTo>
                    <a:pt x="11803" y="11832"/>
                  </a:lnTo>
                  <a:lnTo>
                    <a:pt x="17026" y="11832"/>
                  </a:lnTo>
                  <a:lnTo>
                    <a:pt x="17026" y="5223"/>
                  </a:lnTo>
                  <a:lnTo>
                    <a:pt x="11803" y="5223"/>
                  </a:lnTo>
                  <a:lnTo>
                    <a:pt x="11803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305273" y="5022962"/>
              <a:ext cx="265036" cy="264999"/>
            </a:xfrm>
            <a:custGeom>
              <a:avLst/>
              <a:gdLst/>
              <a:ahLst/>
              <a:cxnLst/>
              <a:rect l="l" t="t" r="r" b="b"/>
              <a:pathLst>
                <a:path w="7054" h="7053" extrusionOk="0">
                  <a:moveTo>
                    <a:pt x="2155" y="0"/>
                  </a:moveTo>
                  <a:lnTo>
                    <a:pt x="2155" y="2154"/>
                  </a:lnTo>
                  <a:lnTo>
                    <a:pt x="1" y="2154"/>
                  </a:lnTo>
                  <a:lnTo>
                    <a:pt x="1" y="4898"/>
                  </a:lnTo>
                  <a:lnTo>
                    <a:pt x="2155" y="4898"/>
                  </a:lnTo>
                  <a:lnTo>
                    <a:pt x="2155" y="7052"/>
                  </a:lnTo>
                  <a:lnTo>
                    <a:pt x="4870" y="7052"/>
                  </a:lnTo>
                  <a:lnTo>
                    <a:pt x="4870" y="4898"/>
                  </a:lnTo>
                  <a:lnTo>
                    <a:pt x="7053" y="4898"/>
                  </a:lnTo>
                  <a:lnTo>
                    <a:pt x="7053" y="2154"/>
                  </a:lnTo>
                  <a:lnTo>
                    <a:pt x="4870" y="2154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 rot="-9000079">
            <a:off x="8275739" y="3485348"/>
            <a:ext cx="2404416" cy="2288150"/>
            <a:chOff x="113499" y="2459677"/>
            <a:chExt cx="3462443" cy="3295016"/>
          </a:xfrm>
        </p:grpSpPr>
        <p:sp>
          <p:nvSpPr>
            <p:cNvPr id="146" name="Google Shape;146;p6"/>
            <p:cNvSpPr/>
            <p:nvPr/>
          </p:nvSpPr>
          <p:spPr>
            <a:xfrm>
              <a:off x="776479" y="3190289"/>
              <a:ext cx="640837" cy="639747"/>
            </a:xfrm>
            <a:custGeom>
              <a:avLst/>
              <a:gdLst/>
              <a:ahLst/>
              <a:cxnLst/>
              <a:rect l="l" t="t" r="r" b="b"/>
              <a:pathLst>
                <a:path w="17056" h="17027" extrusionOk="0">
                  <a:moveTo>
                    <a:pt x="5223" y="0"/>
                  </a:moveTo>
                  <a:lnTo>
                    <a:pt x="5223" y="5223"/>
                  </a:lnTo>
                  <a:lnTo>
                    <a:pt x="0" y="5223"/>
                  </a:lnTo>
                  <a:lnTo>
                    <a:pt x="0" y="11803"/>
                  </a:lnTo>
                  <a:lnTo>
                    <a:pt x="5223" y="11803"/>
                  </a:lnTo>
                  <a:lnTo>
                    <a:pt x="5223" y="17026"/>
                  </a:lnTo>
                  <a:lnTo>
                    <a:pt x="11833" y="17026"/>
                  </a:lnTo>
                  <a:lnTo>
                    <a:pt x="11833" y="11803"/>
                  </a:lnTo>
                  <a:lnTo>
                    <a:pt x="17056" y="11803"/>
                  </a:lnTo>
                  <a:lnTo>
                    <a:pt x="17056" y="5223"/>
                  </a:lnTo>
                  <a:lnTo>
                    <a:pt x="11833" y="5223"/>
                  </a:lnTo>
                  <a:lnTo>
                    <a:pt x="11833" y="0"/>
                  </a:lnTo>
                  <a:close/>
                </a:path>
              </a:pathLst>
            </a:custGeom>
            <a:solidFill>
              <a:srgbClr val="D7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096903" y="4028473"/>
              <a:ext cx="443506" cy="442379"/>
            </a:xfrm>
            <a:custGeom>
              <a:avLst/>
              <a:gdLst/>
              <a:ahLst/>
              <a:cxnLst/>
              <a:rect l="l" t="t" r="r" b="b"/>
              <a:pathLst>
                <a:path w="11804" h="11774" extrusionOk="0">
                  <a:moveTo>
                    <a:pt x="3630" y="0"/>
                  </a:moveTo>
                  <a:lnTo>
                    <a:pt x="3630" y="3600"/>
                  </a:lnTo>
                  <a:lnTo>
                    <a:pt x="0" y="3600"/>
                  </a:lnTo>
                  <a:lnTo>
                    <a:pt x="0" y="8174"/>
                  </a:lnTo>
                  <a:lnTo>
                    <a:pt x="3630" y="8174"/>
                  </a:lnTo>
                  <a:lnTo>
                    <a:pt x="3630" y="11773"/>
                  </a:lnTo>
                  <a:lnTo>
                    <a:pt x="8174" y="11773"/>
                  </a:lnTo>
                  <a:lnTo>
                    <a:pt x="8174" y="8174"/>
                  </a:lnTo>
                  <a:lnTo>
                    <a:pt x="11803" y="8174"/>
                  </a:lnTo>
                  <a:lnTo>
                    <a:pt x="11803" y="3600"/>
                  </a:lnTo>
                  <a:lnTo>
                    <a:pt x="8174" y="3600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613585" y="3142608"/>
              <a:ext cx="347057" cy="347057"/>
            </a:xfrm>
            <a:custGeom>
              <a:avLst/>
              <a:gdLst/>
              <a:ahLst/>
              <a:cxnLst/>
              <a:rect l="l" t="t" r="r" b="b"/>
              <a:pathLst>
                <a:path w="9237" h="9237" extrusionOk="0">
                  <a:moveTo>
                    <a:pt x="2833" y="1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4"/>
                  </a:lnTo>
                  <a:lnTo>
                    <a:pt x="2833" y="6404"/>
                  </a:lnTo>
                  <a:lnTo>
                    <a:pt x="2833" y="9236"/>
                  </a:lnTo>
                  <a:lnTo>
                    <a:pt x="6403" y="9236"/>
                  </a:lnTo>
                  <a:lnTo>
                    <a:pt x="6403" y="6404"/>
                  </a:lnTo>
                  <a:lnTo>
                    <a:pt x="9236" y="6404"/>
                  </a:lnTo>
                  <a:lnTo>
                    <a:pt x="9236" y="2833"/>
                  </a:lnTo>
                  <a:lnTo>
                    <a:pt x="6403" y="2833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ABD1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3228885" y="4675936"/>
              <a:ext cx="347057" cy="347057"/>
            </a:xfrm>
            <a:custGeom>
              <a:avLst/>
              <a:gdLst/>
              <a:ahLst/>
              <a:cxnLst/>
              <a:rect l="l" t="t" r="r" b="b"/>
              <a:pathLst>
                <a:path w="9237" h="9237" extrusionOk="0">
                  <a:moveTo>
                    <a:pt x="2834" y="0"/>
                  </a:moveTo>
                  <a:lnTo>
                    <a:pt x="2834" y="2833"/>
                  </a:lnTo>
                  <a:lnTo>
                    <a:pt x="1" y="2833"/>
                  </a:lnTo>
                  <a:lnTo>
                    <a:pt x="1" y="6403"/>
                  </a:lnTo>
                  <a:lnTo>
                    <a:pt x="2834" y="6403"/>
                  </a:lnTo>
                  <a:lnTo>
                    <a:pt x="2834" y="9236"/>
                  </a:lnTo>
                  <a:lnTo>
                    <a:pt x="6404" y="9236"/>
                  </a:lnTo>
                  <a:lnTo>
                    <a:pt x="6404" y="6403"/>
                  </a:lnTo>
                  <a:lnTo>
                    <a:pt x="9237" y="6403"/>
                  </a:lnTo>
                  <a:lnTo>
                    <a:pt x="9237" y="2833"/>
                  </a:lnTo>
                  <a:lnTo>
                    <a:pt x="6404" y="2833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97763" y="2459677"/>
              <a:ext cx="347057" cy="347020"/>
            </a:xfrm>
            <a:custGeom>
              <a:avLst/>
              <a:gdLst/>
              <a:ahLst/>
              <a:cxnLst/>
              <a:rect l="l" t="t" r="r" b="b"/>
              <a:pathLst>
                <a:path w="9237" h="9236" extrusionOk="0">
                  <a:moveTo>
                    <a:pt x="2833" y="0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3"/>
                  </a:lnTo>
                  <a:lnTo>
                    <a:pt x="2833" y="6403"/>
                  </a:lnTo>
                  <a:lnTo>
                    <a:pt x="2833" y="9236"/>
                  </a:lnTo>
                  <a:lnTo>
                    <a:pt x="6404" y="9236"/>
                  </a:lnTo>
                  <a:lnTo>
                    <a:pt x="6404" y="6403"/>
                  </a:lnTo>
                  <a:lnTo>
                    <a:pt x="9236" y="6403"/>
                  </a:lnTo>
                  <a:lnTo>
                    <a:pt x="9236" y="2833"/>
                  </a:lnTo>
                  <a:lnTo>
                    <a:pt x="6404" y="2833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2059229" y="5312314"/>
              <a:ext cx="442416" cy="442379"/>
            </a:xfrm>
            <a:custGeom>
              <a:avLst/>
              <a:gdLst/>
              <a:ahLst/>
              <a:cxnLst/>
              <a:rect l="l" t="t" r="r" b="b"/>
              <a:pathLst>
                <a:path w="11775" h="11774" extrusionOk="0">
                  <a:moveTo>
                    <a:pt x="3630" y="0"/>
                  </a:moveTo>
                  <a:lnTo>
                    <a:pt x="3630" y="3630"/>
                  </a:lnTo>
                  <a:lnTo>
                    <a:pt x="1" y="3630"/>
                  </a:lnTo>
                  <a:lnTo>
                    <a:pt x="1" y="8174"/>
                  </a:lnTo>
                  <a:lnTo>
                    <a:pt x="3630" y="8174"/>
                  </a:lnTo>
                  <a:lnTo>
                    <a:pt x="3630" y="11774"/>
                  </a:lnTo>
                  <a:lnTo>
                    <a:pt x="8174" y="11774"/>
                  </a:lnTo>
                  <a:lnTo>
                    <a:pt x="8174" y="8174"/>
                  </a:lnTo>
                  <a:lnTo>
                    <a:pt x="11774" y="8174"/>
                  </a:lnTo>
                  <a:lnTo>
                    <a:pt x="11774" y="3630"/>
                  </a:lnTo>
                  <a:lnTo>
                    <a:pt x="8174" y="3630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417290" y="2633716"/>
              <a:ext cx="630880" cy="630880"/>
            </a:xfrm>
            <a:custGeom>
              <a:avLst/>
              <a:gdLst/>
              <a:ahLst/>
              <a:cxnLst/>
              <a:rect l="l" t="t" r="r" b="b"/>
              <a:pathLst>
                <a:path w="16791" h="16791" extrusionOk="0">
                  <a:moveTo>
                    <a:pt x="5135" y="1"/>
                  </a:moveTo>
                  <a:lnTo>
                    <a:pt x="5135" y="5165"/>
                  </a:lnTo>
                  <a:lnTo>
                    <a:pt x="1" y="5165"/>
                  </a:lnTo>
                  <a:lnTo>
                    <a:pt x="1" y="11656"/>
                  </a:lnTo>
                  <a:lnTo>
                    <a:pt x="5135" y="11656"/>
                  </a:lnTo>
                  <a:lnTo>
                    <a:pt x="5135" y="16790"/>
                  </a:lnTo>
                  <a:lnTo>
                    <a:pt x="11627" y="16790"/>
                  </a:lnTo>
                  <a:lnTo>
                    <a:pt x="11627" y="11656"/>
                  </a:lnTo>
                  <a:lnTo>
                    <a:pt x="16790" y="11656"/>
                  </a:lnTo>
                  <a:lnTo>
                    <a:pt x="16790" y="5165"/>
                  </a:lnTo>
                  <a:lnTo>
                    <a:pt x="11627" y="5165"/>
                  </a:lnTo>
                  <a:lnTo>
                    <a:pt x="11627" y="1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1971108" y="4408720"/>
              <a:ext cx="631969" cy="630880"/>
            </a:xfrm>
            <a:custGeom>
              <a:avLst/>
              <a:gdLst/>
              <a:ahLst/>
              <a:cxnLst/>
              <a:rect l="l" t="t" r="r" b="b"/>
              <a:pathLst>
                <a:path w="16820" h="16791" extrusionOk="0">
                  <a:moveTo>
                    <a:pt x="5164" y="1"/>
                  </a:moveTo>
                  <a:lnTo>
                    <a:pt x="5164" y="5135"/>
                  </a:lnTo>
                  <a:lnTo>
                    <a:pt x="0" y="5135"/>
                  </a:lnTo>
                  <a:lnTo>
                    <a:pt x="0" y="11656"/>
                  </a:lnTo>
                  <a:lnTo>
                    <a:pt x="5164" y="11656"/>
                  </a:lnTo>
                  <a:lnTo>
                    <a:pt x="5164" y="16790"/>
                  </a:lnTo>
                  <a:lnTo>
                    <a:pt x="11656" y="16790"/>
                  </a:lnTo>
                  <a:lnTo>
                    <a:pt x="11656" y="11656"/>
                  </a:lnTo>
                  <a:lnTo>
                    <a:pt x="16819" y="11656"/>
                  </a:lnTo>
                  <a:lnTo>
                    <a:pt x="16819" y="5135"/>
                  </a:lnTo>
                  <a:lnTo>
                    <a:pt x="11656" y="5135"/>
                  </a:lnTo>
                  <a:lnTo>
                    <a:pt x="11656" y="1"/>
                  </a:lnTo>
                  <a:close/>
                </a:path>
              </a:pathLst>
            </a:custGeom>
            <a:solidFill>
              <a:srgbClr val="ABD1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711064" y="5049564"/>
              <a:ext cx="661915" cy="661915"/>
            </a:xfrm>
            <a:custGeom>
              <a:avLst/>
              <a:gdLst/>
              <a:ahLst/>
              <a:cxnLst/>
              <a:rect l="l" t="t" r="r" b="b"/>
              <a:pathLst>
                <a:path w="17617" h="17617" extrusionOk="0">
                  <a:moveTo>
                    <a:pt x="5400" y="0"/>
                  </a:moveTo>
                  <a:lnTo>
                    <a:pt x="5400" y="5400"/>
                  </a:lnTo>
                  <a:lnTo>
                    <a:pt x="1" y="5400"/>
                  </a:lnTo>
                  <a:lnTo>
                    <a:pt x="1" y="12216"/>
                  </a:lnTo>
                  <a:lnTo>
                    <a:pt x="5400" y="12216"/>
                  </a:lnTo>
                  <a:lnTo>
                    <a:pt x="5400" y="17616"/>
                  </a:lnTo>
                  <a:lnTo>
                    <a:pt x="12217" y="17616"/>
                  </a:lnTo>
                  <a:lnTo>
                    <a:pt x="12217" y="12216"/>
                  </a:lnTo>
                  <a:lnTo>
                    <a:pt x="17616" y="12216"/>
                  </a:lnTo>
                  <a:lnTo>
                    <a:pt x="17616" y="5400"/>
                  </a:lnTo>
                  <a:lnTo>
                    <a:pt x="12217" y="5400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776479" y="3907600"/>
              <a:ext cx="264999" cy="264999"/>
            </a:xfrm>
            <a:custGeom>
              <a:avLst/>
              <a:gdLst/>
              <a:ahLst/>
              <a:cxnLst/>
              <a:rect l="l" t="t" r="r" b="b"/>
              <a:pathLst>
                <a:path w="7053" h="7053" extrusionOk="0">
                  <a:moveTo>
                    <a:pt x="2184" y="1"/>
                  </a:moveTo>
                  <a:lnTo>
                    <a:pt x="2184" y="2155"/>
                  </a:lnTo>
                  <a:lnTo>
                    <a:pt x="0" y="2155"/>
                  </a:lnTo>
                  <a:lnTo>
                    <a:pt x="0" y="4869"/>
                  </a:lnTo>
                  <a:lnTo>
                    <a:pt x="2184" y="4869"/>
                  </a:lnTo>
                  <a:lnTo>
                    <a:pt x="2184" y="7053"/>
                  </a:lnTo>
                  <a:lnTo>
                    <a:pt x="4899" y="7053"/>
                  </a:lnTo>
                  <a:lnTo>
                    <a:pt x="4899" y="4869"/>
                  </a:lnTo>
                  <a:lnTo>
                    <a:pt x="7053" y="4869"/>
                  </a:lnTo>
                  <a:lnTo>
                    <a:pt x="7053" y="2155"/>
                  </a:lnTo>
                  <a:lnTo>
                    <a:pt x="4899" y="2155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113499" y="4302307"/>
              <a:ext cx="106443" cy="106443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885" y="0"/>
                  </a:moveTo>
                  <a:lnTo>
                    <a:pt x="885" y="886"/>
                  </a:lnTo>
                  <a:lnTo>
                    <a:pt x="0" y="886"/>
                  </a:lnTo>
                  <a:lnTo>
                    <a:pt x="0" y="1977"/>
                  </a:lnTo>
                  <a:lnTo>
                    <a:pt x="885" y="1977"/>
                  </a:lnTo>
                  <a:lnTo>
                    <a:pt x="885" y="2833"/>
                  </a:lnTo>
                  <a:lnTo>
                    <a:pt x="1977" y="2833"/>
                  </a:lnTo>
                  <a:lnTo>
                    <a:pt x="1977" y="1977"/>
                  </a:lnTo>
                  <a:lnTo>
                    <a:pt x="2833" y="1977"/>
                  </a:lnTo>
                  <a:lnTo>
                    <a:pt x="2833" y="886"/>
                  </a:lnTo>
                  <a:lnTo>
                    <a:pt x="1977" y="886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951695" y="3675886"/>
              <a:ext cx="460113" cy="460150"/>
            </a:xfrm>
            <a:custGeom>
              <a:avLst/>
              <a:gdLst/>
              <a:ahLst/>
              <a:cxnLst/>
              <a:rect l="l" t="t" r="r" b="b"/>
              <a:pathLst>
                <a:path w="12246" h="12247" extrusionOk="0">
                  <a:moveTo>
                    <a:pt x="3748" y="1"/>
                  </a:moveTo>
                  <a:lnTo>
                    <a:pt x="3748" y="3748"/>
                  </a:lnTo>
                  <a:lnTo>
                    <a:pt x="0" y="3748"/>
                  </a:lnTo>
                  <a:lnTo>
                    <a:pt x="0" y="8499"/>
                  </a:lnTo>
                  <a:lnTo>
                    <a:pt x="3748" y="8499"/>
                  </a:lnTo>
                  <a:lnTo>
                    <a:pt x="3748" y="12246"/>
                  </a:lnTo>
                  <a:lnTo>
                    <a:pt x="8498" y="12246"/>
                  </a:lnTo>
                  <a:lnTo>
                    <a:pt x="8498" y="8499"/>
                  </a:lnTo>
                  <a:lnTo>
                    <a:pt x="12246" y="8499"/>
                  </a:lnTo>
                  <a:lnTo>
                    <a:pt x="12246" y="3748"/>
                  </a:lnTo>
                  <a:lnTo>
                    <a:pt x="8498" y="3748"/>
                  </a:lnTo>
                  <a:lnTo>
                    <a:pt x="8498" y="1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787624" y="5155972"/>
              <a:ext cx="216230" cy="216230"/>
            </a:xfrm>
            <a:custGeom>
              <a:avLst/>
              <a:gdLst/>
              <a:ahLst/>
              <a:cxnLst/>
              <a:rect l="l" t="t" r="r" b="b"/>
              <a:pathLst>
                <a:path w="5755" h="5755" extrusionOk="0">
                  <a:moveTo>
                    <a:pt x="1771" y="1"/>
                  </a:moveTo>
                  <a:lnTo>
                    <a:pt x="1771" y="1742"/>
                  </a:lnTo>
                  <a:lnTo>
                    <a:pt x="1" y="1742"/>
                  </a:lnTo>
                  <a:lnTo>
                    <a:pt x="1" y="3984"/>
                  </a:lnTo>
                  <a:lnTo>
                    <a:pt x="1771" y="3984"/>
                  </a:lnTo>
                  <a:lnTo>
                    <a:pt x="1771" y="5755"/>
                  </a:lnTo>
                  <a:lnTo>
                    <a:pt x="3984" y="5755"/>
                  </a:lnTo>
                  <a:lnTo>
                    <a:pt x="3984" y="3984"/>
                  </a:lnTo>
                  <a:lnTo>
                    <a:pt x="5755" y="3984"/>
                  </a:lnTo>
                  <a:lnTo>
                    <a:pt x="5755" y="1742"/>
                  </a:lnTo>
                  <a:lnTo>
                    <a:pt x="3984" y="1742"/>
                  </a:lnTo>
                  <a:lnTo>
                    <a:pt x="3984" y="1"/>
                  </a:lnTo>
                  <a:close/>
                </a:path>
              </a:pathLst>
            </a:custGeom>
            <a:solidFill>
              <a:srgbClr val="ABD1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723275" y="3722439"/>
              <a:ext cx="107570" cy="107608"/>
            </a:xfrm>
            <a:custGeom>
              <a:avLst/>
              <a:gdLst/>
              <a:ahLst/>
              <a:cxnLst/>
              <a:rect l="l" t="t" r="r" b="b"/>
              <a:pathLst>
                <a:path w="2863" h="2864" extrusionOk="0">
                  <a:moveTo>
                    <a:pt x="885" y="1"/>
                  </a:moveTo>
                  <a:lnTo>
                    <a:pt x="885" y="886"/>
                  </a:lnTo>
                  <a:lnTo>
                    <a:pt x="0" y="886"/>
                  </a:lnTo>
                  <a:lnTo>
                    <a:pt x="0" y="1978"/>
                  </a:lnTo>
                  <a:lnTo>
                    <a:pt x="885" y="1978"/>
                  </a:lnTo>
                  <a:lnTo>
                    <a:pt x="885" y="2863"/>
                  </a:lnTo>
                  <a:lnTo>
                    <a:pt x="1977" y="2863"/>
                  </a:lnTo>
                  <a:lnTo>
                    <a:pt x="1977" y="1978"/>
                  </a:lnTo>
                  <a:lnTo>
                    <a:pt x="2862" y="1978"/>
                  </a:lnTo>
                  <a:lnTo>
                    <a:pt x="2862" y="886"/>
                  </a:lnTo>
                  <a:lnTo>
                    <a:pt x="1977" y="88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ABD1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000465" y="2527308"/>
              <a:ext cx="106480" cy="106443"/>
            </a:xfrm>
            <a:custGeom>
              <a:avLst/>
              <a:gdLst/>
              <a:ahLst/>
              <a:cxnLst/>
              <a:rect l="l" t="t" r="r" b="b"/>
              <a:pathLst>
                <a:path w="2834" h="2833" extrusionOk="0">
                  <a:moveTo>
                    <a:pt x="856" y="0"/>
                  </a:moveTo>
                  <a:lnTo>
                    <a:pt x="856" y="856"/>
                  </a:lnTo>
                  <a:lnTo>
                    <a:pt x="1" y="856"/>
                  </a:lnTo>
                  <a:lnTo>
                    <a:pt x="1" y="1948"/>
                  </a:lnTo>
                  <a:lnTo>
                    <a:pt x="856" y="1948"/>
                  </a:lnTo>
                  <a:lnTo>
                    <a:pt x="856" y="2833"/>
                  </a:lnTo>
                  <a:lnTo>
                    <a:pt x="1978" y="2833"/>
                  </a:lnTo>
                  <a:lnTo>
                    <a:pt x="1978" y="1948"/>
                  </a:lnTo>
                  <a:lnTo>
                    <a:pt x="2833" y="1948"/>
                  </a:lnTo>
                  <a:lnTo>
                    <a:pt x="2833" y="856"/>
                  </a:lnTo>
                  <a:lnTo>
                    <a:pt x="1978" y="856"/>
                  </a:lnTo>
                  <a:lnTo>
                    <a:pt x="1978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358514" y="4257971"/>
              <a:ext cx="639709" cy="640837"/>
            </a:xfrm>
            <a:custGeom>
              <a:avLst/>
              <a:gdLst/>
              <a:ahLst/>
              <a:cxnLst/>
              <a:rect l="l" t="t" r="r" b="b"/>
              <a:pathLst>
                <a:path w="17026" h="17056" extrusionOk="0">
                  <a:moveTo>
                    <a:pt x="5223" y="0"/>
                  </a:moveTo>
                  <a:lnTo>
                    <a:pt x="5223" y="5223"/>
                  </a:lnTo>
                  <a:lnTo>
                    <a:pt x="0" y="5223"/>
                  </a:lnTo>
                  <a:lnTo>
                    <a:pt x="0" y="11832"/>
                  </a:lnTo>
                  <a:lnTo>
                    <a:pt x="5223" y="11832"/>
                  </a:lnTo>
                  <a:lnTo>
                    <a:pt x="5223" y="17055"/>
                  </a:lnTo>
                  <a:lnTo>
                    <a:pt x="11803" y="17055"/>
                  </a:lnTo>
                  <a:lnTo>
                    <a:pt x="11803" y="11832"/>
                  </a:lnTo>
                  <a:lnTo>
                    <a:pt x="17026" y="11832"/>
                  </a:lnTo>
                  <a:lnTo>
                    <a:pt x="17026" y="5223"/>
                  </a:lnTo>
                  <a:lnTo>
                    <a:pt x="11803" y="5223"/>
                  </a:lnTo>
                  <a:lnTo>
                    <a:pt x="11803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05273" y="5022962"/>
              <a:ext cx="265036" cy="264999"/>
            </a:xfrm>
            <a:custGeom>
              <a:avLst/>
              <a:gdLst/>
              <a:ahLst/>
              <a:cxnLst/>
              <a:rect l="l" t="t" r="r" b="b"/>
              <a:pathLst>
                <a:path w="7054" h="7053" extrusionOk="0">
                  <a:moveTo>
                    <a:pt x="2155" y="0"/>
                  </a:moveTo>
                  <a:lnTo>
                    <a:pt x="2155" y="2154"/>
                  </a:lnTo>
                  <a:lnTo>
                    <a:pt x="1" y="2154"/>
                  </a:lnTo>
                  <a:lnTo>
                    <a:pt x="1" y="4898"/>
                  </a:lnTo>
                  <a:lnTo>
                    <a:pt x="2155" y="4898"/>
                  </a:lnTo>
                  <a:lnTo>
                    <a:pt x="2155" y="7052"/>
                  </a:lnTo>
                  <a:lnTo>
                    <a:pt x="4870" y="7052"/>
                  </a:lnTo>
                  <a:lnTo>
                    <a:pt x="4870" y="4898"/>
                  </a:lnTo>
                  <a:lnTo>
                    <a:pt x="7053" y="4898"/>
                  </a:lnTo>
                  <a:lnTo>
                    <a:pt x="7053" y="2154"/>
                  </a:lnTo>
                  <a:lnTo>
                    <a:pt x="4870" y="2154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6"/>
          <p:cNvSpPr txBox="1">
            <a:spLocks noGrp="1"/>
          </p:cNvSpPr>
          <p:nvPr>
            <p:ph type="ctrTitle"/>
          </p:nvPr>
        </p:nvSpPr>
        <p:spPr>
          <a:xfrm>
            <a:off x="482400" y="378000"/>
            <a:ext cx="4100400" cy="3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body" idx="1"/>
          </p:nvPr>
        </p:nvSpPr>
        <p:spPr>
          <a:xfrm>
            <a:off x="482400" y="722022"/>
            <a:ext cx="41004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ctrTitle" idx="2"/>
          </p:nvPr>
        </p:nvSpPr>
        <p:spPr>
          <a:xfrm>
            <a:off x="648000" y="4122000"/>
            <a:ext cx="21636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9pPr>
          </a:lstStyle>
          <a:p>
            <a:endParaRPr/>
          </a:p>
        </p:txBody>
      </p:sp>
      <p:cxnSp>
        <p:nvCxnSpPr>
          <p:cNvPr id="166" name="Google Shape;166;p6"/>
          <p:cNvCxnSpPr/>
          <p:nvPr/>
        </p:nvCxnSpPr>
        <p:spPr>
          <a:xfrm rot="10800000">
            <a:off x="480925" y="1906425"/>
            <a:ext cx="0" cy="2789400"/>
          </a:xfrm>
          <a:prstGeom prst="straightConnector1">
            <a:avLst/>
          </a:prstGeom>
          <a:noFill/>
          <a:ln w="19050" cap="flat" cmpd="sng">
            <a:solidFill>
              <a:srgbClr val="ABD1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6"/>
          <p:cNvSpPr txBox="1">
            <a:spLocks noGrp="1"/>
          </p:cNvSpPr>
          <p:nvPr>
            <p:ph type="body" idx="3"/>
          </p:nvPr>
        </p:nvSpPr>
        <p:spPr>
          <a:xfrm>
            <a:off x="648000" y="2199600"/>
            <a:ext cx="2163600" cy="11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6"/>
          <p:cNvSpPr txBox="1">
            <a:spLocks noGrp="1"/>
          </p:cNvSpPr>
          <p:nvPr>
            <p:ph type="subTitle" idx="4"/>
          </p:nvPr>
        </p:nvSpPr>
        <p:spPr>
          <a:xfrm>
            <a:off x="648000" y="1864800"/>
            <a:ext cx="21636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69" name="Google Shape;169;p6"/>
          <p:cNvSpPr txBox="1">
            <a:spLocks noGrp="1"/>
          </p:cNvSpPr>
          <p:nvPr>
            <p:ph type="ctrTitle" idx="5"/>
          </p:nvPr>
        </p:nvSpPr>
        <p:spPr>
          <a:xfrm>
            <a:off x="3709475" y="4165200"/>
            <a:ext cx="21636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7E9FF"/>
              </a:buClr>
              <a:buSzPts val="3000"/>
              <a:buNone/>
              <a:defRPr sz="3000">
                <a:solidFill>
                  <a:srgbClr val="D7E9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BD1FF"/>
              </a:buClr>
              <a:buSzPts val="3000"/>
              <a:buNone/>
              <a:defRPr sz="3000">
                <a:solidFill>
                  <a:srgbClr val="ABD1FF"/>
                </a:solidFill>
              </a:defRPr>
            </a:lvl9pPr>
          </a:lstStyle>
          <a:p>
            <a:endParaRPr/>
          </a:p>
        </p:txBody>
      </p:sp>
      <p:cxnSp>
        <p:nvCxnSpPr>
          <p:cNvPr id="170" name="Google Shape;170;p6"/>
          <p:cNvCxnSpPr/>
          <p:nvPr/>
        </p:nvCxnSpPr>
        <p:spPr>
          <a:xfrm rot="10800000">
            <a:off x="3542400" y="1949625"/>
            <a:ext cx="0" cy="2789400"/>
          </a:xfrm>
          <a:prstGeom prst="straightConnector1">
            <a:avLst/>
          </a:prstGeom>
          <a:noFill/>
          <a:ln w="19050" cap="flat" cmpd="sng">
            <a:solidFill>
              <a:srgbClr val="D7E9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6"/>
          <p:cNvSpPr txBox="1">
            <a:spLocks noGrp="1"/>
          </p:cNvSpPr>
          <p:nvPr>
            <p:ph type="body" idx="6"/>
          </p:nvPr>
        </p:nvSpPr>
        <p:spPr>
          <a:xfrm>
            <a:off x="3709475" y="2242800"/>
            <a:ext cx="2163600" cy="11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subTitle" idx="7"/>
          </p:nvPr>
        </p:nvSpPr>
        <p:spPr>
          <a:xfrm>
            <a:off x="3709475" y="1908000"/>
            <a:ext cx="21636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ctrTitle" idx="8"/>
          </p:nvPr>
        </p:nvSpPr>
        <p:spPr>
          <a:xfrm>
            <a:off x="6553475" y="4143600"/>
            <a:ext cx="21636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BFC96"/>
              </a:buClr>
              <a:buSzPts val="3000"/>
              <a:buNone/>
              <a:defRPr sz="3000">
                <a:solidFill>
                  <a:srgbClr val="CBFC9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BFC96"/>
              </a:buClr>
              <a:buSzPts val="3000"/>
              <a:buNone/>
              <a:defRPr sz="3000">
                <a:solidFill>
                  <a:srgbClr val="CBFC9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BFC96"/>
              </a:buClr>
              <a:buSzPts val="3000"/>
              <a:buNone/>
              <a:defRPr sz="3000">
                <a:solidFill>
                  <a:srgbClr val="CBFC9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BFC96"/>
              </a:buClr>
              <a:buSzPts val="3000"/>
              <a:buNone/>
              <a:defRPr sz="3000">
                <a:solidFill>
                  <a:srgbClr val="CBFC9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BFC96"/>
              </a:buClr>
              <a:buSzPts val="3000"/>
              <a:buNone/>
              <a:defRPr sz="3000">
                <a:solidFill>
                  <a:srgbClr val="CBFC9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BFC96"/>
              </a:buClr>
              <a:buSzPts val="3000"/>
              <a:buNone/>
              <a:defRPr sz="3000">
                <a:solidFill>
                  <a:srgbClr val="CBFC9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BFC96"/>
              </a:buClr>
              <a:buSzPts val="3000"/>
              <a:buNone/>
              <a:defRPr sz="3000">
                <a:solidFill>
                  <a:srgbClr val="CBFC9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BFC96"/>
              </a:buClr>
              <a:buSzPts val="3000"/>
              <a:buNone/>
              <a:defRPr sz="3000">
                <a:solidFill>
                  <a:srgbClr val="CBFC9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BFC96"/>
              </a:buClr>
              <a:buSzPts val="3000"/>
              <a:buNone/>
              <a:defRPr sz="3000">
                <a:solidFill>
                  <a:srgbClr val="CBFC96"/>
                </a:solidFill>
              </a:defRPr>
            </a:lvl9pPr>
          </a:lstStyle>
          <a:p>
            <a:endParaRPr/>
          </a:p>
        </p:txBody>
      </p:sp>
      <p:cxnSp>
        <p:nvCxnSpPr>
          <p:cNvPr id="174" name="Google Shape;174;p6"/>
          <p:cNvCxnSpPr/>
          <p:nvPr/>
        </p:nvCxnSpPr>
        <p:spPr>
          <a:xfrm rot="10800000">
            <a:off x="6386400" y="1928025"/>
            <a:ext cx="0" cy="2789400"/>
          </a:xfrm>
          <a:prstGeom prst="straightConnector1">
            <a:avLst/>
          </a:prstGeom>
          <a:noFill/>
          <a:ln w="19050" cap="flat" cmpd="sng">
            <a:solidFill>
              <a:srgbClr val="CBFC9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6"/>
          <p:cNvSpPr txBox="1">
            <a:spLocks noGrp="1"/>
          </p:cNvSpPr>
          <p:nvPr>
            <p:ph type="body" idx="9"/>
          </p:nvPr>
        </p:nvSpPr>
        <p:spPr>
          <a:xfrm>
            <a:off x="6553475" y="2221200"/>
            <a:ext cx="2163600" cy="11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13"/>
          </p:nvPr>
        </p:nvSpPr>
        <p:spPr>
          <a:xfrm>
            <a:off x="6553475" y="1886400"/>
            <a:ext cx="21636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ive Landscape Slide">
  <p:cSld name="ONE_COLUM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9" name="Google Shape;179;p7"/>
          <p:cNvGrpSpPr/>
          <p:nvPr/>
        </p:nvGrpSpPr>
        <p:grpSpPr>
          <a:xfrm rot="-5400000" flipH="1">
            <a:off x="6276786" y="-2065369"/>
            <a:ext cx="4025783" cy="3831115"/>
            <a:chOff x="113499" y="2459677"/>
            <a:chExt cx="3462443" cy="3295016"/>
          </a:xfrm>
        </p:grpSpPr>
        <p:sp>
          <p:nvSpPr>
            <p:cNvPr id="180" name="Google Shape;180;p7"/>
            <p:cNvSpPr/>
            <p:nvPr/>
          </p:nvSpPr>
          <p:spPr>
            <a:xfrm>
              <a:off x="776479" y="3190289"/>
              <a:ext cx="640837" cy="639747"/>
            </a:xfrm>
            <a:custGeom>
              <a:avLst/>
              <a:gdLst/>
              <a:ahLst/>
              <a:cxnLst/>
              <a:rect l="l" t="t" r="r" b="b"/>
              <a:pathLst>
                <a:path w="17056" h="17027" extrusionOk="0">
                  <a:moveTo>
                    <a:pt x="5223" y="0"/>
                  </a:moveTo>
                  <a:lnTo>
                    <a:pt x="5223" y="5223"/>
                  </a:lnTo>
                  <a:lnTo>
                    <a:pt x="0" y="5223"/>
                  </a:lnTo>
                  <a:lnTo>
                    <a:pt x="0" y="11803"/>
                  </a:lnTo>
                  <a:lnTo>
                    <a:pt x="5223" y="11803"/>
                  </a:lnTo>
                  <a:lnTo>
                    <a:pt x="5223" y="17026"/>
                  </a:lnTo>
                  <a:lnTo>
                    <a:pt x="11833" y="17026"/>
                  </a:lnTo>
                  <a:lnTo>
                    <a:pt x="11833" y="11803"/>
                  </a:lnTo>
                  <a:lnTo>
                    <a:pt x="17056" y="11803"/>
                  </a:lnTo>
                  <a:lnTo>
                    <a:pt x="17056" y="5223"/>
                  </a:lnTo>
                  <a:lnTo>
                    <a:pt x="11833" y="5223"/>
                  </a:lnTo>
                  <a:lnTo>
                    <a:pt x="11833" y="0"/>
                  </a:lnTo>
                  <a:close/>
                </a:path>
              </a:pathLst>
            </a:custGeom>
            <a:solidFill>
              <a:srgbClr val="D7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096903" y="4028473"/>
              <a:ext cx="443506" cy="442379"/>
            </a:xfrm>
            <a:custGeom>
              <a:avLst/>
              <a:gdLst/>
              <a:ahLst/>
              <a:cxnLst/>
              <a:rect l="l" t="t" r="r" b="b"/>
              <a:pathLst>
                <a:path w="11804" h="11774" extrusionOk="0">
                  <a:moveTo>
                    <a:pt x="3630" y="0"/>
                  </a:moveTo>
                  <a:lnTo>
                    <a:pt x="3630" y="3600"/>
                  </a:lnTo>
                  <a:lnTo>
                    <a:pt x="0" y="3600"/>
                  </a:lnTo>
                  <a:lnTo>
                    <a:pt x="0" y="8174"/>
                  </a:lnTo>
                  <a:lnTo>
                    <a:pt x="3630" y="8174"/>
                  </a:lnTo>
                  <a:lnTo>
                    <a:pt x="3630" y="11773"/>
                  </a:lnTo>
                  <a:lnTo>
                    <a:pt x="8174" y="11773"/>
                  </a:lnTo>
                  <a:lnTo>
                    <a:pt x="8174" y="8174"/>
                  </a:lnTo>
                  <a:lnTo>
                    <a:pt x="11803" y="8174"/>
                  </a:lnTo>
                  <a:lnTo>
                    <a:pt x="11803" y="3600"/>
                  </a:lnTo>
                  <a:lnTo>
                    <a:pt x="8174" y="3600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2613585" y="3142608"/>
              <a:ext cx="347057" cy="347057"/>
            </a:xfrm>
            <a:custGeom>
              <a:avLst/>
              <a:gdLst/>
              <a:ahLst/>
              <a:cxnLst/>
              <a:rect l="l" t="t" r="r" b="b"/>
              <a:pathLst>
                <a:path w="9237" h="9237" extrusionOk="0">
                  <a:moveTo>
                    <a:pt x="2833" y="1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4"/>
                  </a:lnTo>
                  <a:lnTo>
                    <a:pt x="2833" y="6404"/>
                  </a:lnTo>
                  <a:lnTo>
                    <a:pt x="2833" y="9236"/>
                  </a:lnTo>
                  <a:lnTo>
                    <a:pt x="6403" y="9236"/>
                  </a:lnTo>
                  <a:lnTo>
                    <a:pt x="6403" y="6404"/>
                  </a:lnTo>
                  <a:lnTo>
                    <a:pt x="9236" y="6404"/>
                  </a:lnTo>
                  <a:lnTo>
                    <a:pt x="9236" y="2833"/>
                  </a:lnTo>
                  <a:lnTo>
                    <a:pt x="6403" y="2833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ABD1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3228885" y="4675936"/>
              <a:ext cx="347057" cy="347057"/>
            </a:xfrm>
            <a:custGeom>
              <a:avLst/>
              <a:gdLst/>
              <a:ahLst/>
              <a:cxnLst/>
              <a:rect l="l" t="t" r="r" b="b"/>
              <a:pathLst>
                <a:path w="9237" h="9237" extrusionOk="0">
                  <a:moveTo>
                    <a:pt x="2834" y="0"/>
                  </a:moveTo>
                  <a:lnTo>
                    <a:pt x="2834" y="2833"/>
                  </a:lnTo>
                  <a:lnTo>
                    <a:pt x="1" y="2833"/>
                  </a:lnTo>
                  <a:lnTo>
                    <a:pt x="1" y="6403"/>
                  </a:lnTo>
                  <a:lnTo>
                    <a:pt x="2834" y="6403"/>
                  </a:lnTo>
                  <a:lnTo>
                    <a:pt x="2834" y="9236"/>
                  </a:lnTo>
                  <a:lnTo>
                    <a:pt x="6404" y="9236"/>
                  </a:lnTo>
                  <a:lnTo>
                    <a:pt x="6404" y="6403"/>
                  </a:lnTo>
                  <a:lnTo>
                    <a:pt x="9237" y="6403"/>
                  </a:lnTo>
                  <a:lnTo>
                    <a:pt x="9237" y="2833"/>
                  </a:lnTo>
                  <a:lnTo>
                    <a:pt x="6404" y="2833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97763" y="2459677"/>
              <a:ext cx="347057" cy="347020"/>
            </a:xfrm>
            <a:custGeom>
              <a:avLst/>
              <a:gdLst/>
              <a:ahLst/>
              <a:cxnLst/>
              <a:rect l="l" t="t" r="r" b="b"/>
              <a:pathLst>
                <a:path w="9237" h="9236" extrusionOk="0">
                  <a:moveTo>
                    <a:pt x="2833" y="0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3"/>
                  </a:lnTo>
                  <a:lnTo>
                    <a:pt x="2833" y="6403"/>
                  </a:lnTo>
                  <a:lnTo>
                    <a:pt x="2833" y="9236"/>
                  </a:lnTo>
                  <a:lnTo>
                    <a:pt x="6404" y="9236"/>
                  </a:lnTo>
                  <a:lnTo>
                    <a:pt x="6404" y="6403"/>
                  </a:lnTo>
                  <a:lnTo>
                    <a:pt x="9236" y="6403"/>
                  </a:lnTo>
                  <a:lnTo>
                    <a:pt x="9236" y="2833"/>
                  </a:lnTo>
                  <a:lnTo>
                    <a:pt x="6404" y="2833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2059229" y="5312314"/>
              <a:ext cx="442416" cy="442379"/>
            </a:xfrm>
            <a:custGeom>
              <a:avLst/>
              <a:gdLst/>
              <a:ahLst/>
              <a:cxnLst/>
              <a:rect l="l" t="t" r="r" b="b"/>
              <a:pathLst>
                <a:path w="11775" h="11774" extrusionOk="0">
                  <a:moveTo>
                    <a:pt x="3630" y="0"/>
                  </a:moveTo>
                  <a:lnTo>
                    <a:pt x="3630" y="3630"/>
                  </a:lnTo>
                  <a:lnTo>
                    <a:pt x="1" y="3630"/>
                  </a:lnTo>
                  <a:lnTo>
                    <a:pt x="1" y="8174"/>
                  </a:lnTo>
                  <a:lnTo>
                    <a:pt x="3630" y="8174"/>
                  </a:lnTo>
                  <a:lnTo>
                    <a:pt x="3630" y="11774"/>
                  </a:lnTo>
                  <a:lnTo>
                    <a:pt x="8174" y="11774"/>
                  </a:lnTo>
                  <a:lnTo>
                    <a:pt x="8174" y="8174"/>
                  </a:lnTo>
                  <a:lnTo>
                    <a:pt x="11774" y="8174"/>
                  </a:lnTo>
                  <a:lnTo>
                    <a:pt x="11774" y="3630"/>
                  </a:lnTo>
                  <a:lnTo>
                    <a:pt x="8174" y="3630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1417290" y="2633716"/>
              <a:ext cx="630880" cy="630880"/>
            </a:xfrm>
            <a:custGeom>
              <a:avLst/>
              <a:gdLst/>
              <a:ahLst/>
              <a:cxnLst/>
              <a:rect l="l" t="t" r="r" b="b"/>
              <a:pathLst>
                <a:path w="16791" h="16791" extrusionOk="0">
                  <a:moveTo>
                    <a:pt x="5135" y="1"/>
                  </a:moveTo>
                  <a:lnTo>
                    <a:pt x="5135" y="5165"/>
                  </a:lnTo>
                  <a:lnTo>
                    <a:pt x="1" y="5165"/>
                  </a:lnTo>
                  <a:lnTo>
                    <a:pt x="1" y="11656"/>
                  </a:lnTo>
                  <a:lnTo>
                    <a:pt x="5135" y="11656"/>
                  </a:lnTo>
                  <a:lnTo>
                    <a:pt x="5135" y="16790"/>
                  </a:lnTo>
                  <a:lnTo>
                    <a:pt x="11627" y="16790"/>
                  </a:lnTo>
                  <a:lnTo>
                    <a:pt x="11627" y="11656"/>
                  </a:lnTo>
                  <a:lnTo>
                    <a:pt x="16790" y="11656"/>
                  </a:lnTo>
                  <a:lnTo>
                    <a:pt x="16790" y="5165"/>
                  </a:lnTo>
                  <a:lnTo>
                    <a:pt x="11627" y="5165"/>
                  </a:lnTo>
                  <a:lnTo>
                    <a:pt x="11627" y="1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1486049" y="4582791"/>
              <a:ext cx="631969" cy="630880"/>
            </a:xfrm>
            <a:custGeom>
              <a:avLst/>
              <a:gdLst/>
              <a:ahLst/>
              <a:cxnLst/>
              <a:rect l="l" t="t" r="r" b="b"/>
              <a:pathLst>
                <a:path w="16820" h="16791" extrusionOk="0">
                  <a:moveTo>
                    <a:pt x="5164" y="1"/>
                  </a:moveTo>
                  <a:lnTo>
                    <a:pt x="5164" y="5135"/>
                  </a:lnTo>
                  <a:lnTo>
                    <a:pt x="0" y="5135"/>
                  </a:lnTo>
                  <a:lnTo>
                    <a:pt x="0" y="11656"/>
                  </a:lnTo>
                  <a:lnTo>
                    <a:pt x="5164" y="11656"/>
                  </a:lnTo>
                  <a:lnTo>
                    <a:pt x="5164" y="16790"/>
                  </a:lnTo>
                  <a:lnTo>
                    <a:pt x="11656" y="16790"/>
                  </a:lnTo>
                  <a:lnTo>
                    <a:pt x="11656" y="11656"/>
                  </a:lnTo>
                  <a:lnTo>
                    <a:pt x="16819" y="11656"/>
                  </a:lnTo>
                  <a:lnTo>
                    <a:pt x="16819" y="5135"/>
                  </a:lnTo>
                  <a:lnTo>
                    <a:pt x="11656" y="5135"/>
                  </a:lnTo>
                  <a:lnTo>
                    <a:pt x="11656" y="1"/>
                  </a:lnTo>
                  <a:close/>
                </a:path>
              </a:pathLst>
            </a:custGeom>
            <a:solidFill>
              <a:srgbClr val="ABD1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11064" y="5049564"/>
              <a:ext cx="661915" cy="661915"/>
            </a:xfrm>
            <a:custGeom>
              <a:avLst/>
              <a:gdLst/>
              <a:ahLst/>
              <a:cxnLst/>
              <a:rect l="l" t="t" r="r" b="b"/>
              <a:pathLst>
                <a:path w="17617" h="17617" extrusionOk="0">
                  <a:moveTo>
                    <a:pt x="5400" y="0"/>
                  </a:moveTo>
                  <a:lnTo>
                    <a:pt x="5400" y="5400"/>
                  </a:lnTo>
                  <a:lnTo>
                    <a:pt x="1" y="5400"/>
                  </a:lnTo>
                  <a:lnTo>
                    <a:pt x="1" y="12216"/>
                  </a:lnTo>
                  <a:lnTo>
                    <a:pt x="5400" y="12216"/>
                  </a:lnTo>
                  <a:lnTo>
                    <a:pt x="5400" y="17616"/>
                  </a:lnTo>
                  <a:lnTo>
                    <a:pt x="12217" y="17616"/>
                  </a:lnTo>
                  <a:lnTo>
                    <a:pt x="12217" y="12216"/>
                  </a:lnTo>
                  <a:lnTo>
                    <a:pt x="17616" y="12216"/>
                  </a:lnTo>
                  <a:lnTo>
                    <a:pt x="17616" y="5400"/>
                  </a:lnTo>
                  <a:lnTo>
                    <a:pt x="12217" y="5400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776479" y="3907600"/>
              <a:ext cx="264999" cy="264999"/>
            </a:xfrm>
            <a:custGeom>
              <a:avLst/>
              <a:gdLst/>
              <a:ahLst/>
              <a:cxnLst/>
              <a:rect l="l" t="t" r="r" b="b"/>
              <a:pathLst>
                <a:path w="7053" h="7053" extrusionOk="0">
                  <a:moveTo>
                    <a:pt x="2184" y="1"/>
                  </a:moveTo>
                  <a:lnTo>
                    <a:pt x="2184" y="2155"/>
                  </a:lnTo>
                  <a:lnTo>
                    <a:pt x="0" y="2155"/>
                  </a:lnTo>
                  <a:lnTo>
                    <a:pt x="0" y="4869"/>
                  </a:lnTo>
                  <a:lnTo>
                    <a:pt x="2184" y="4869"/>
                  </a:lnTo>
                  <a:lnTo>
                    <a:pt x="2184" y="7053"/>
                  </a:lnTo>
                  <a:lnTo>
                    <a:pt x="4899" y="7053"/>
                  </a:lnTo>
                  <a:lnTo>
                    <a:pt x="4899" y="4869"/>
                  </a:lnTo>
                  <a:lnTo>
                    <a:pt x="7053" y="4869"/>
                  </a:lnTo>
                  <a:lnTo>
                    <a:pt x="7053" y="2155"/>
                  </a:lnTo>
                  <a:lnTo>
                    <a:pt x="4899" y="2155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113499" y="4302307"/>
              <a:ext cx="106443" cy="106443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885" y="0"/>
                  </a:moveTo>
                  <a:lnTo>
                    <a:pt x="885" y="886"/>
                  </a:lnTo>
                  <a:lnTo>
                    <a:pt x="0" y="886"/>
                  </a:lnTo>
                  <a:lnTo>
                    <a:pt x="0" y="1977"/>
                  </a:lnTo>
                  <a:lnTo>
                    <a:pt x="885" y="1977"/>
                  </a:lnTo>
                  <a:lnTo>
                    <a:pt x="885" y="2833"/>
                  </a:lnTo>
                  <a:lnTo>
                    <a:pt x="1977" y="2833"/>
                  </a:lnTo>
                  <a:lnTo>
                    <a:pt x="1977" y="1977"/>
                  </a:lnTo>
                  <a:lnTo>
                    <a:pt x="2833" y="1977"/>
                  </a:lnTo>
                  <a:lnTo>
                    <a:pt x="2833" y="886"/>
                  </a:lnTo>
                  <a:lnTo>
                    <a:pt x="1977" y="886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951695" y="3675886"/>
              <a:ext cx="460113" cy="460150"/>
            </a:xfrm>
            <a:custGeom>
              <a:avLst/>
              <a:gdLst/>
              <a:ahLst/>
              <a:cxnLst/>
              <a:rect l="l" t="t" r="r" b="b"/>
              <a:pathLst>
                <a:path w="12246" h="12247" extrusionOk="0">
                  <a:moveTo>
                    <a:pt x="3748" y="1"/>
                  </a:moveTo>
                  <a:lnTo>
                    <a:pt x="3748" y="3748"/>
                  </a:lnTo>
                  <a:lnTo>
                    <a:pt x="0" y="3748"/>
                  </a:lnTo>
                  <a:lnTo>
                    <a:pt x="0" y="8499"/>
                  </a:lnTo>
                  <a:lnTo>
                    <a:pt x="3748" y="8499"/>
                  </a:lnTo>
                  <a:lnTo>
                    <a:pt x="3748" y="12246"/>
                  </a:lnTo>
                  <a:lnTo>
                    <a:pt x="8498" y="12246"/>
                  </a:lnTo>
                  <a:lnTo>
                    <a:pt x="8498" y="8499"/>
                  </a:lnTo>
                  <a:lnTo>
                    <a:pt x="12246" y="8499"/>
                  </a:lnTo>
                  <a:lnTo>
                    <a:pt x="12246" y="3748"/>
                  </a:lnTo>
                  <a:lnTo>
                    <a:pt x="8498" y="3748"/>
                  </a:lnTo>
                  <a:lnTo>
                    <a:pt x="8498" y="1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787624" y="5155972"/>
              <a:ext cx="216230" cy="216230"/>
            </a:xfrm>
            <a:custGeom>
              <a:avLst/>
              <a:gdLst/>
              <a:ahLst/>
              <a:cxnLst/>
              <a:rect l="l" t="t" r="r" b="b"/>
              <a:pathLst>
                <a:path w="5755" h="5755" extrusionOk="0">
                  <a:moveTo>
                    <a:pt x="1771" y="1"/>
                  </a:moveTo>
                  <a:lnTo>
                    <a:pt x="1771" y="1742"/>
                  </a:lnTo>
                  <a:lnTo>
                    <a:pt x="1" y="1742"/>
                  </a:lnTo>
                  <a:lnTo>
                    <a:pt x="1" y="3984"/>
                  </a:lnTo>
                  <a:lnTo>
                    <a:pt x="1771" y="3984"/>
                  </a:lnTo>
                  <a:lnTo>
                    <a:pt x="1771" y="5755"/>
                  </a:lnTo>
                  <a:lnTo>
                    <a:pt x="3984" y="5755"/>
                  </a:lnTo>
                  <a:lnTo>
                    <a:pt x="3984" y="3984"/>
                  </a:lnTo>
                  <a:lnTo>
                    <a:pt x="5755" y="3984"/>
                  </a:lnTo>
                  <a:lnTo>
                    <a:pt x="5755" y="1742"/>
                  </a:lnTo>
                  <a:lnTo>
                    <a:pt x="3984" y="1742"/>
                  </a:lnTo>
                  <a:lnTo>
                    <a:pt x="3984" y="1"/>
                  </a:lnTo>
                  <a:close/>
                </a:path>
              </a:pathLst>
            </a:custGeom>
            <a:solidFill>
              <a:srgbClr val="ABD1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23275" y="3722439"/>
              <a:ext cx="107570" cy="107608"/>
            </a:xfrm>
            <a:custGeom>
              <a:avLst/>
              <a:gdLst/>
              <a:ahLst/>
              <a:cxnLst/>
              <a:rect l="l" t="t" r="r" b="b"/>
              <a:pathLst>
                <a:path w="2863" h="2864" extrusionOk="0">
                  <a:moveTo>
                    <a:pt x="885" y="1"/>
                  </a:moveTo>
                  <a:lnTo>
                    <a:pt x="885" y="886"/>
                  </a:lnTo>
                  <a:lnTo>
                    <a:pt x="0" y="886"/>
                  </a:lnTo>
                  <a:lnTo>
                    <a:pt x="0" y="1978"/>
                  </a:lnTo>
                  <a:lnTo>
                    <a:pt x="885" y="1978"/>
                  </a:lnTo>
                  <a:lnTo>
                    <a:pt x="885" y="2863"/>
                  </a:lnTo>
                  <a:lnTo>
                    <a:pt x="1977" y="2863"/>
                  </a:lnTo>
                  <a:lnTo>
                    <a:pt x="1977" y="1978"/>
                  </a:lnTo>
                  <a:lnTo>
                    <a:pt x="2862" y="1978"/>
                  </a:lnTo>
                  <a:lnTo>
                    <a:pt x="2862" y="886"/>
                  </a:lnTo>
                  <a:lnTo>
                    <a:pt x="1977" y="88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ABD1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000465" y="2527308"/>
              <a:ext cx="106480" cy="106443"/>
            </a:xfrm>
            <a:custGeom>
              <a:avLst/>
              <a:gdLst/>
              <a:ahLst/>
              <a:cxnLst/>
              <a:rect l="l" t="t" r="r" b="b"/>
              <a:pathLst>
                <a:path w="2834" h="2833" extrusionOk="0">
                  <a:moveTo>
                    <a:pt x="856" y="0"/>
                  </a:moveTo>
                  <a:lnTo>
                    <a:pt x="856" y="856"/>
                  </a:lnTo>
                  <a:lnTo>
                    <a:pt x="1" y="856"/>
                  </a:lnTo>
                  <a:lnTo>
                    <a:pt x="1" y="1948"/>
                  </a:lnTo>
                  <a:lnTo>
                    <a:pt x="856" y="1948"/>
                  </a:lnTo>
                  <a:lnTo>
                    <a:pt x="856" y="2833"/>
                  </a:lnTo>
                  <a:lnTo>
                    <a:pt x="1978" y="2833"/>
                  </a:lnTo>
                  <a:lnTo>
                    <a:pt x="1978" y="1948"/>
                  </a:lnTo>
                  <a:lnTo>
                    <a:pt x="2833" y="1948"/>
                  </a:lnTo>
                  <a:lnTo>
                    <a:pt x="2833" y="856"/>
                  </a:lnTo>
                  <a:lnTo>
                    <a:pt x="1978" y="856"/>
                  </a:lnTo>
                  <a:lnTo>
                    <a:pt x="1978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358514" y="4257971"/>
              <a:ext cx="639709" cy="640837"/>
            </a:xfrm>
            <a:custGeom>
              <a:avLst/>
              <a:gdLst/>
              <a:ahLst/>
              <a:cxnLst/>
              <a:rect l="l" t="t" r="r" b="b"/>
              <a:pathLst>
                <a:path w="17026" h="17056" extrusionOk="0">
                  <a:moveTo>
                    <a:pt x="5223" y="0"/>
                  </a:moveTo>
                  <a:lnTo>
                    <a:pt x="5223" y="5223"/>
                  </a:lnTo>
                  <a:lnTo>
                    <a:pt x="0" y="5223"/>
                  </a:lnTo>
                  <a:lnTo>
                    <a:pt x="0" y="11832"/>
                  </a:lnTo>
                  <a:lnTo>
                    <a:pt x="5223" y="11832"/>
                  </a:lnTo>
                  <a:lnTo>
                    <a:pt x="5223" y="17055"/>
                  </a:lnTo>
                  <a:lnTo>
                    <a:pt x="11803" y="17055"/>
                  </a:lnTo>
                  <a:lnTo>
                    <a:pt x="11803" y="11832"/>
                  </a:lnTo>
                  <a:lnTo>
                    <a:pt x="17026" y="11832"/>
                  </a:lnTo>
                  <a:lnTo>
                    <a:pt x="17026" y="5223"/>
                  </a:lnTo>
                  <a:lnTo>
                    <a:pt x="11803" y="5223"/>
                  </a:lnTo>
                  <a:lnTo>
                    <a:pt x="11803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305273" y="5022962"/>
              <a:ext cx="265036" cy="264999"/>
            </a:xfrm>
            <a:custGeom>
              <a:avLst/>
              <a:gdLst/>
              <a:ahLst/>
              <a:cxnLst/>
              <a:rect l="l" t="t" r="r" b="b"/>
              <a:pathLst>
                <a:path w="7054" h="7053" extrusionOk="0">
                  <a:moveTo>
                    <a:pt x="2155" y="0"/>
                  </a:moveTo>
                  <a:lnTo>
                    <a:pt x="2155" y="2154"/>
                  </a:lnTo>
                  <a:lnTo>
                    <a:pt x="1" y="2154"/>
                  </a:lnTo>
                  <a:lnTo>
                    <a:pt x="1" y="4898"/>
                  </a:lnTo>
                  <a:lnTo>
                    <a:pt x="2155" y="4898"/>
                  </a:lnTo>
                  <a:lnTo>
                    <a:pt x="2155" y="7052"/>
                  </a:lnTo>
                  <a:lnTo>
                    <a:pt x="4870" y="7052"/>
                  </a:lnTo>
                  <a:lnTo>
                    <a:pt x="4870" y="4898"/>
                  </a:lnTo>
                  <a:lnTo>
                    <a:pt x="7053" y="4898"/>
                  </a:lnTo>
                  <a:lnTo>
                    <a:pt x="7053" y="2154"/>
                  </a:lnTo>
                  <a:lnTo>
                    <a:pt x="4870" y="2154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7"/>
          <p:cNvSpPr/>
          <p:nvPr/>
        </p:nvSpPr>
        <p:spPr>
          <a:xfrm rot="-9000451">
            <a:off x="-1377441" y="3208164"/>
            <a:ext cx="1635971" cy="1635971"/>
          </a:xfrm>
          <a:prstGeom prst="ellipse">
            <a:avLst/>
          </a:prstGeom>
          <a:gradFill>
            <a:gsLst>
              <a:gs pos="0">
                <a:srgbClr val="FFFFFF">
                  <a:alpha val="10196"/>
                </a:srgbClr>
              </a:gs>
              <a:gs pos="100000">
                <a:srgbClr val="F3F3F3">
                  <a:alpha val="6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369325" y="1774800"/>
            <a:ext cx="8423400" cy="3008700"/>
          </a:xfrm>
          <a:prstGeom prst="roundRect">
            <a:avLst>
              <a:gd name="adj" fmla="val 5815"/>
            </a:avLst>
          </a:prstGeom>
          <a:solidFill>
            <a:srgbClr val="FA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9" name="Google Shape;199;p7"/>
          <p:cNvCxnSpPr/>
          <p:nvPr/>
        </p:nvCxnSpPr>
        <p:spPr>
          <a:xfrm>
            <a:off x="4571888" y="1774862"/>
            <a:ext cx="0" cy="30087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00" name="Google Shape;200;p7"/>
          <p:cNvCxnSpPr/>
          <p:nvPr/>
        </p:nvCxnSpPr>
        <p:spPr>
          <a:xfrm>
            <a:off x="360075" y="3279120"/>
            <a:ext cx="8423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01" name="Google Shape;201;p7"/>
          <p:cNvSpPr txBox="1">
            <a:spLocks noGrp="1"/>
          </p:cNvSpPr>
          <p:nvPr>
            <p:ph type="ctrTitle"/>
          </p:nvPr>
        </p:nvSpPr>
        <p:spPr>
          <a:xfrm>
            <a:off x="482400" y="378000"/>
            <a:ext cx="4100400" cy="3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1"/>
          </p:nvPr>
        </p:nvSpPr>
        <p:spPr>
          <a:xfrm>
            <a:off x="482400" y="722022"/>
            <a:ext cx="41004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4679312" y="1891713"/>
            <a:ext cx="988500" cy="341700"/>
          </a:xfrm>
          <a:prstGeom prst="roundRect">
            <a:avLst>
              <a:gd name="adj" fmla="val 1817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4679312" y="4338629"/>
            <a:ext cx="988500" cy="341700"/>
          </a:xfrm>
          <a:prstGeom prst="roundRect">
            <a:avLst>
              <a:gd name="adj" fmla="val 1817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7714777" y="3401910"/>
            <a:ext cx="988500" cy="341700"/>
          </a:xfrm>
          <a:prstGeom prst="roundRect">
            <a:avLst>
              <a:gd name="adj" fmla="val 1817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40525" y="3374547"/>
            <a:ext cx="988500" cy="341700"/>
          </a:xfrm>
          <a:prstGeom prst="roundRect">
            <a:avLst>
              <a:gd name="adj" fmla="val 1817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 txBox="1">
            <a:spLocks noGrp="1"/>
          </p:cNvSpPr>
          <p:nvPr>
            <p:ph type="subTitle" idx="2"/>
          </p:nvPr>
        </p:nvSpPr>
        <p:spPr>
          <a:xfrm>
            <a:off x="4680000" y="1890000"/>
            <a:ext cx="990000" cy="3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3"/>
          </p:nvPr>
        </p:nvSpPr>
        <p:spPr>
          <a:xfrm>
            <a:off x="439200" y="3373200"/>
            <a:ext cx="990000" cy="3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4"/>
          </p:nvPr>
        </p:nvSpPr>
        <p:spPr>
          <a:xfrm>
            <a:off x="4680000" y="4338000"/>
            <a:ext cx="990000" cy="3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subTitle" idx="5"/>
          </p:nvPr>
        </p:nvSpPr>
        <p:spPr>
          <a:xfrm>
            <a:off x="7714800" y="3402000"/>
            <a:ext cx="990000" cy="3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Mockup Slide">
  <p:cSld name="MAIN_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3" name="Google Shape;213;p8"/>
          <p:cNvSpPr/>
          <p:nvPr/>
        </p:nvSpPr>
        <p:spPr>
          <a:xfrm>
            <a:off x="5180425" y="0"/>
            <a:ext cx="3963600" cy="5143500"/>
          </a:xfrm>
          <a:prstGeom prst="rect">
            <a:avLst/>
          </a:prstGeom>
          <a:solidFill>
            <a:srgbClr val="CBF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"/>
          <p:cNvSpPr/>
          <p:nvPr/>
        </p:nvSpPr>
        <p:spPr>
          <a:xfrm rot="-2700000">
            <a:off x="5148668" y="-481196"/>
            <a:ext cx="4027115" cy="4027115"/>
          </a:xfrm>
          <a:prstGeom prst="ellipse">
            <a:avLst/>
          </a:prstGeom>
          <a:gradFill>
            <a:gsLst>
              <a:gs pos="0">
                <a:srgbClr val="FFFFFF">
                  <a:alpha val="10196"/>
                </a:srgbClr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"/>
          <p:cNvSpPr/>
          <p:nvPr/>
        </p:nvSpPr>
        <p:spPr>
          <a:xfrm rot="9900057">
            <a:off x="5148819" y="2178861"/>
            <a:ext cx="4026999" cy="4026999"/>
          </a:xfrm>
          <a:prstGeom prst="ellipse">
            <a:avLst/>
          </a:prstGeom>
          <a:gradFill>
            <a:gsLst>
              <a:gs pos="0">
                <a:srgbClr val="FFFFFF">
                  <a:alpha val="10196"/>
                </a:srgbClr>
              </a:gs>
              <a:gs pos="100000">
                <a:srgbClr val="D7E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"/>
          <p:cNvSpPr/>
          <p:nvPr/>
        </p:nvSpPr>
        <p:spPr>
          <a:xfrm rot="-2700000">
            <a:off x="6881315" y="-168148"/>
            <a:ext cx="2928271" cy="2928271"/>
          </a:xfrm>
          <a:prstGeom prst="ellipse">
            <a:avLst/>
          </a:prstGeom>
          <a:gradFill>
            <a:gsLst>
              <a:gs pos="0">
                <a:srgbClr val="FFFFFF">
                  <a:alpha val="10196"/>
                </a:srgbClr>
              </a:gs>
              <a:gs pos="100000">
                <a:srgbClr val="F3F3F3">
                  <a:alpha val="30196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"/>
          <p:cNvSpPr/>
          <p:nvPr/>
        </p:nvSpPr>
        <p:spPr>
          <a:xfrm rot="-2700000">
            <a:off x="4736440" y="1866302"/>
            <a:ext cx="2928271" cy="2928271"/>
          </a:xfrm>
          <a:prstGeom prst="ellipse">
            <a:avLst/>
          </a:prstGeom>
          <a:gradFill>
            <a:gsLst>
              <a:gs pos="0">
                <a:srgbClr val="FFFFFF">
                  <a:alpha val="10196"/>
                </a:srgbClr>
              </a:gs>
              <a:gs pos="100000">
                <a:srgbClr val="F3F3F3">
                  <a:alpha val="30196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27180" y="624799"/>
            <a:ext cx="1977975" cy="389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7999" y="2198500"/>
            <a:ext cx="2370001" cy="4665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8"/>
          <p:cNvGrpSpPr/>
          <p:nvPr/>
        </p:nvGrpSpPr>
        <p:grpSpPr>
          <a:xfrm rot="5400000">
            <a:off x="-1448887" y="-2190212"/>
            <a:ext cx="3635911" cy="3460096"/>
            <a:chOff x="113499" y="2459677"/>
            <a:chExt cx="3462443" cy="3295016"/>
          </a:xfrm>
        </p:grpSpPr>
        <p:sp>
          <p:nvSpPr>
            <p:cNvPr id="221" name="Google Shape;221;p8"/>
            <p:cNvSpPr/>
            <p:nvPr/>
          </p:nvSpPr>
          <p:spPr>
            <a:xfrm>
              <a:off x="776479" y="3190289"/>
              <a:ext cx="640837" cy="639747"/>
            </a:xfrm>
            <a:custGeom>
              <a:avLst/>
              <a:gdLst/>
              <a:ahLst/>
              <a:cxnLst/>
              <a:rect l="l" t="t" r="r" b="b"/>
              <a:pathLst>
                <a:path w="17056" h="17027" extrusionOk="0">
                  <a:moveTo>
                    <a:pt x="5223" y="0"/>
                  </a:moveTo>
                  <a:lnTo>
                    <a:pt x="5223" y="5223"/>
                  </a:lnTo>
                  <a:lnTo>
                    <a:pt x="0" y="5223"/>
                  </a:lnTo>
                  <a:lnTo>
                    <a:pt x="0" y="11803"/>
                  </a:lnTo>
                  <a:lnTo>
                    <a:pt x="5223" y="11803"/>
                  </a:lnTo>
                  <a:lnTo>
                    <a:pt x="5223" y="17026"/>
                  </a:lnTo>
                  <a:lnTo>
                    <a:pt x="11833" y="17026"/>
                  </a:lnTo>
                  <a:lnTo>
                    <a:pt x="11833" y="11803"/>
                  </a:lnTo>
                  <a:lnTo>
                    <a:pt x="17056" y="11803"/>
                  </a:lnTo>
                  <a:lnTo>
                    <a:pt x="17056" y="5223"/>
                  </a:lnTo>
                  <a:lnTo>
                    <a:pt x="11833" y="5223"/>
                  </a:lnTo>
                  <a:lnTo>
                    <a:pt x="11833" y="0"/>
                  </a:lnTo>
                  <a:close/>
                </a:path>
              </a:pathLst>
            </a:custGeom>
            <a:solidFill>
              <a:srgbClr val="D7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1096903" y="4028473"/>
              <a:ext cx="443506" cy="442379"/>
            </a:xfrm>
            <a:custGeom>
              <a:avLst/>
              <a:gdLst/>
              <a:ahLst/>
              <a:cxnLst/>
              <a:rect l="l" t="t" r="r" b="b"/>
              <a:pathLst>
                <a:path w="11804" h="11774" extrusionOk="0">
                  <a:moveTo>
                    <a:pt x="3630" y="0"/>
                  </a:moveTo>
                  <a:lnTo>
                    <a:pt x="3630" y="3600"/>
                  </a:lnTo>
                  <a:lnTo>
                    <a:pt x="0" y="3600"/>
                  </a:lnTo>
                  <a:lnTo>
                    <a:pt x="0" y="8174"/>
                  </a:lnTo>
                  <a:lnTo>
                    <a:pt x="3630" y="8174"/>
                  </a:lnTo>
                  <a:lnTo>
                    <a:pt x="3630" y="11773"/>
                  </a:lnTo>
                  <a:lnTo>
                    <a:pt x="8174" y="11773"/>
                  </a:lnTo>
                  <a:lnTo>
                    <a:pt x="8174" y="8174"/>
                  </a:lnTo>
                  <a:lnTo>
                    <a:pt x="11803" y="8174"/>
                  </a:lnTo>
                  <a:lnTo>
                    <a:pt x="11803" y="3600"/>
                  </a:lnTo>
                  <a:lnTo>
                    <a:pt x="8174" y="3600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613585" y="3142608"/>
              <a:ext cx="347057" cy="347057"/>
            </a:xfrm>
            <a:custGeom>
              <a:avLst/>
              <a:gdLst/>
              <a:ahLst/>
              <a:cxnLst/>
              <a:rect l="l" t="t" r="r" b="b"/>
              <a:pathLst>
                <a:path w="9237" h="9237" extrusionOk="0">
                  <a:moveTo>
                    <a:pt x="2833" y="1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4"/>
                  </a:lnTo>
                  <a:lnTo>
                    <a:pt x="2833" y="6404"/>
                  </a:lnTo>
                  <a:lnTo>
                    <a:pt x="2833" y="9236"/>
                  </a:lnTo>
                  <a:lnTo>
                    <a:pt x="6403" y="9236"/>
                  </a:lnTo>
                  <a:lnTo>
                    <a:pt x="6403" y="6404"/>
                  </a:lnTo>
                  <a:lnTo>
                    <a:pt x="9236" y="6404"/>
                  </a:lnTo>
                  <a:lnTo>
                    <a:pt x="9236" y="2833"/>
                  </a:lnTo>
                  <a:lnTo>
                    <a:pt x="6403" y="2833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ABD1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3228885" y="4675936"/>
              <a:ext cx="347057" cy="347057"/>
            </a:xfrm>
            <a:custGeom>
              <a:avLst/>
              <a:gdLst/>
              <a:ahLst/>
              <a:cxnLst/>
              <a:rect l="l" t="t" r="r" b="b"/>
              <a:pathLst>
                <a:path w="9237" h="9237" extrusionOk="0">
                  <a:moveTo>
                    <a:pt x="2834" y="0"/>
                  </a:moveTo>
                  <a:lnTo>
                    <a:pt x="2834" y="2833"/>
                  </a:lnTo>
                  <a:lnTo>
                    <a:pt x="1" y="2833"/>
                  </a:lnTo>
                  <a:lnTo>
                    <a:pt x="1" y="6403"/>
                  </a:lnTo>
                  <a:lnTo>
                    <a:pt x="2834" y="6403"/>
                  </a:lnTo>
                  <a:lnTo>
                    <a:pt x="2834" y="9236"/>
                  </a:lnTo>
                  <a:lnTo>
                    <a:pt x="6404" y="9236"/>
                  </a:lnTo>
                  <a:lnTo>
                    <a:pt x="6404" y="6403"/>
                  </a:lnTo>
                  <a:lnTo>
                    <a:pt x="9237" y="6403"/>
                  </a:lnTo>
                  <a:lnTo>
                    <a:pt x="9237" y="2833"/>
                  </a:lnTo>
                  <a:lnTo>
                    <a:pt x="6404" y="2833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97763" y="2459677"/>
              <a:ext cx="347057" cy="347020"/>
            </a:xfrm>
            <a:custGeom>
              <a:avLst/>
              <a:gdLst/>
              <a:ahLst/>
              <a:cxnLst/>
              <a:rect l="l" t="t" r="r" b="b"/>
              <a:pathLst>
                <a:path w="9237" h="9236" extrusionOk="0">
                  <a:moveTo>
                    <a:pt x="2833" y="0"/>
                  </a:moveTo>
                  <a:lnTo>
                    <a:pt x="2833" y="2833"/>
                  </a:lnTo>
                  <a:lnTo>
                    <a:pt x="0" y="2833"/>
                  </a:lnTo>
                  <a:lnTo>
                    <a:pt x="0" y="6403"/>
                  </a:lnTo>
                  <a:lnTo>
                    <a:pt x="2833" y="6403"/>
                  </a:lnTo>
                  <a:lnTo>
                    <a:pt x="2833" y="9236"/>
                  </a:lnTo>
                  <a:lnTo>
                    <a:pt x="6404" y="9236"/>
                  </a:lnTo>
                  <a:lnTo>
                    <a:pt x="6404" y="6403"/>
                  </a:lnTo>
                  <a:lnTo>
                    <a:pt x="9236" y="6403"/>
                  </a:lnTo>
                  <a:lnTo>
                    <a:pt x="9236" y="2833"/>
                  </a:lnTo>
                  <a:lnTo>
                    <a:pt x="6404" y="2833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2059229" y="5312314"/>
              <a:ext cx="442416" cy="442379"/>
            </a:xfrm>
            <a:custGeom>
              <a:avLst/>
              <a:gdLst/>
              <a:ahLst/>
              <a:cxnLst/>
              <a:rect l="l" t="t" r="r" b="b"/>
              <a:pathLst>
                <a:path w="11775" h="11774" extrusionOk="0">
                  <a:moveTo>
                    <a:pt x="3630" y="0"/>
                  </a:moveTo>
                  <a:lnTo>
                    <a:pt x="3630" y="3630"/>
                  </a:lnTo>
                  <a:lnTo>
                    <a:pt x="1" y="3630"/>
                  </a:lnTo>
                  <a:lnTo>
                    <a:pt x="1" y="8174"/>
                  </a:lnTo>
                  <a:lnTo>
                    <a:pt x="3630" y="8174"/>
                  </a:lnTo>
                  <a:lnTo>
                    <a:pt x="3630" y="11774"/>
                  </a:lnTo>
                  <a:lnTo>
                    <a:pt x="8174" y="11774"/>
                  </a:lnTo>
                  <a:lnTo>
                    <a:pt x="8174" y="8174"/>
                  </a:lnTo>
                  <a:lnTo>
                    <a:pt x="11774" y="8174"/>
                  </a:lnTo>
                  <a:lnTo>
                    <a:pt x="11774" y="3630"/>
                  </a:lnTo>
                  <a:lnTo>
                    <a:pt x="8174" y="3630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1417290" y="2633716"/>
              <a:ext cx="630880" cy="630880"/>
            </a:xfrm>
            <a:custGeom>
              <a:avLst/>
              <a:gdLst/>
              <a:ahLst/>
              <a:cxnLst/>
              <a:rect l="l" t="t" r="r" b="b"/>
              <a:pathLst>
                <a:path w="16791" h="16791" extrusionOk="0">
                  <a:moveTo>
                    <a:pt x="5135" y="1"/>
                  </a:moveTo>
                  <a:lnTo>
                    <a:pt x="5135" y="5165"/>
                  </a:lnTo>
                  <a:lnTo>
                    <a:pt x="1" y="5165"/>
                  </a:lnTo>
                  <a:lnTo>
                    <a:pt x="1" y="11656"/>
                  </a:lnTo>
                  <a:lnTo>
                    <a:pt x="5135" y="11656"/>
                  </a:lnTo>
                  <a:lnTo>
                    <a:pt x="5135" y="16790"/>
                  </a:lnTo>
                  <a:lnTo>
                    <a:pt x="11627" y="16790"/>
                  </a:lnTo>
                  <a:lnTo>
                    <a:pt x="11627" y="11656"/>
                  </a:lnTo>
                  <a:lnTo>
                    <a:pt x="16790" y="11656"/>
                  </a:lnTo>
                  <a:lnTo>
                    <a:pt x="16790" y="5165"/>
                  </a:lnTo>
                  <a:lnTo>
                    <a:pt x="11627" y="5165"/>
                  </a:lnTo>
                  <a:lnTo>
                    <a:pt x="11627" y="1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1486049" y="4582791"/>
              <a:ext cx="631969" cy="630880"/>
            </a:xfrm>
            <a:custGeom>
              <a:avLst/>
              <a:gdLst/>
              <a:ahLst/>
              <a:cxnLst/>
              <a:rect l="l" t="t" r="r" b="b"/>
              <a:pathLst>
                <a:path w="16820" h="16791" extrusionOk="0">
                  <a:moveTo>
                    <a:pt x="5164" y="1"/>
                  </a:moveTo>
                  <a:lnTo>
                    <a:pt x="5164" y="5135"/>
                  </a:lnTo>
                  <a:lnTo>
                    <a:pt x="0" y="5135"/>
                  </a:lnTo>
                  <a:lnTo>
                    <a:pt x="0" y="11656"/>
                  </a:lnTo>
                  <a:lnTo>
                    <a:pt x="5164" y="11656"/>
                  </a:lnTo>
                  <a:lnTo>
                    <a:pt x="5164" y="16790"/>
                  </a:lnTo>
                  <a:lnTo>
                    <a:pt x="11656" y="16790"/>
                  </a:lnTo>
                  <a:lnTo>
                    <a:pt x="11656" y="11656"/>
                  </a:lnTo>
                  <a:lnTo>
                    <a:pt x="16819" y="11656"/>
                  </a:lnTo>
                  <a:lnTo>
                    <a:pt x="16819" y="5135"/>
                  </a:lnTo>
                  <a:lnTo>
                    <a:pt x="11656" y="5135"/>
                  </a:lnTo>
                  <a:lnTo>
                    <a:pt x="11656" y="1"/>
                  </a:lnTo>
                  <a:close/>
                </a:path>
              </a:pathLst>
            </a:custGeom>
            <a:solidFill>
              <a:srgbClr val="ABD1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711064" y="5049564"/>
              <a:ext cx="661915" cy="661915"/>
            </a:xfrm>
            <a:custGeom>
              <a:avLst/>
              <a:gdLst/>
              <a:ahLst/>
              <a:cxnLst/>
              <a:rect l="l" t="t" r="r" b="b"/>
              <a:pathLst>
                <a:path w="17617" h="17617" extrusionOk="0">
                  <a:moveTo>
                    <a:pt x="5400" y="0"/>
                  </a:moveTo>
                  <a:lnTo>
                    <a:pt x="5400" y="5400"/>
                  </a:lnTo>
                  <a:lnTo>
                    <a:pt x="1" y="5400"/>
                  </a:lnTo>
                  <a:lnTo>
                    <a:pt x="1" y="12216"/>
                  </a:lnTo>
                  <a:lnTo>
                    <a:pt x="5400" y="12216"/>
                  </a:lnTo>
                  <a:lnTo>
                    <a:pt x="5400" y="17616"/>
                  </a:lnTo>
                  <a:lnTo>
                    <a:pt x="12217" y="17616"/>
                  </a:lnTo>
                  <a:lnTo>
                    <a:pt x="12217" y="12216"/>
                  </a:lnTo>
                  <a:lnTo>
                    <a:pt x="17616" y="12216"/>
                  </a:lnTo>
                  <a:lnTo>
                    <a:pt x="17616" y="5400"/>
                  </a:lnTo>
                  <a:lnTo>
                    <a:pt x="12217" y="5400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76479" y="3907600"/>
              <a:ext cx="264999" cy="264999"/>
            </a:xfrm>
            <a:custGeom>
              <a:avLst/>
              <a:gdLst/>
              <a:ahLst/>
              <a:cxnLst/>
              <a:rect l="l" t="t" r="r" b="b"/>
              <a:pathLst>
                <a:path w="7053" h="7053" extrusionOk="0">
                  <a:moveTo>
                    <a:pt x="2184" y="1"/>
                  </a:moveTo>
                  <a:lnTo>
                    <a:pt x="2184" y="2155"/>
                  </a:lnTo>
                  <a:lnTo>
                    <a:pt x="0" y="2155"/>
                  </a:lnTo>
                  <a:lnTo>
                    <a:pt x="0" y="4869"/>
                  </a:lnTo>
                  <a:lnTo>
                    <a:pt x="2184" y="4869"/>
                  </a:lnTo>
                  <a:lnTo>
                    <a:pt x="2184" y="7053"/>
                  </a:lnTo>
                  <a:lnTo>
                    <a:pt x="4899" y="7053"/>
                  </a:lnTo>
                  <a:lnTo>
                    <a:pt x="4899" y="4869"/>
                  </a:lnTo>
                  <a:lnTo>
                    <a:pt x="7053" y="4869"/>
                  </a:lnTo>
                  <a:lnTo>
                    <a:pt x="7053" y="2155"/>
                  </a:lnTo>
                  <a:lnTo>
                    <a:pt x="4899" y="2155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113499" y="4302307"/>
              <a:ext cx="106443" cy="106443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885" y="0"/>
                  </a:moveTo>
                  <a:lnTo>
                    <a:pt x="885" y="886"/>
                  </a:lnTo>
                  <a:lnTo>
                    <a:pt x="0" y="886"/>
                  </a:lnTo>
                  <a:lnTo>
                    <a:pt x="0" y="1977"/>
                  </a:lnTo>
                  <a:lnTo>
                    <a:pt x="885" y="1977"/>
                  </a:lnTo>
                  <a:lnTo>
                    <a:pt x="885" y="2833"/>
                  </a:lnTo>
                  <a:lnTo>
                    <a:pt x="1977" y="2833"/>
                  </a:lnTo>
                  <a:lnTo>
                    <a:pt x="1977" y="1977"/>
                  </a:lnTo>
                  <a:lnTo>
                    <a:pt x="2833" y="1977"/>
                  </a:lnTo>
                  <a:lnTo>
                    <a:pt x="2833" y="886"/>
                  </a:lnTo>
                  <a:lnTo>
                    <a:pt x="1977" y="886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AB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1951695" y="3675886"/>
              <a:ext cx="460113" cy="460150"/>
            </a:xfrm>
            <a:custGeom>
              <a:avLst/>
              <a:gdLst/>
              <a:ahLst/>
              <a:cxnLst/>
              <a:rect l="l" t="t" r="r" b="b"/>
              <a:pathLst>
                <a:path w="12246" h="12247" extrusionOk="0">
                  <a:moveTo>
                    <a:pt x="3748" y="1"/>
                  </a:moveTo>
                  <a:lnTo>
                    <a:pt x="3748" y="3748"/>
                  </a:lnTo>
                  <a:lnTo>
                    <a:pt x="0" y="3748"/>
                  </a:lnTo>
                  <a:lnTo>
                    <a:pt x="0" y="8499"/>
                  </a:lnTo>
                  <a:lnTo>
                    <a:pt x="3748" y="8499"/>
                  </a:lnTo>
                  <a:lnTo>
                    <a:pt x="3748" y="12246"/>
                  </a:lnTo>
                  <a:lnTo>
                    <a:pt x="8498" y="12246"/>
                  </a:lnTo>
                  <a:lnTo>
                    <a:pt x="8498" y="8499"/>
                  </a:lnTo>
                  <a:lnTo>
                    <a:pt x="12246" y="8499"/>
                  </a:lnTo>
                  <a:lnTo>
                    <a:pt x="12246" y="3748"/>
                  </a:lnTo>
                  <a:lnTo>
                    <a:pt x="8498" y="3748"/>
                  </a:lnTo>
                  <a:lnTo>
                    <a:pt x="8498" y="1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2613593" y="4302291"/>
              <a:ext cx="216230" cy="216230"/>
            </a:xfrm>
            <a:custGeom>
              <a:avLst/>
              <a:gdLst/>
              <a:ahLst/>
              <a:cxnLst/>
              <a:rect l="l" t="t" r="r" b="b"/>
              <a:pathLst>
                <a:path w="5755" h="5755" extrusionOk="0">
                  <a:moveTo>
                    <a:pt x="1771" y="1"/>
                  </a:moveTo>
                  <a:lnTo>
                    <a:pt x="1771" y="1742"/>
                  </a:lnTo>
                  <a:lnTo>
                    <a:pt x="1" y="1742"/>
                  </a:lnTo>
                  <a:lnTo>
                    <a:pt x="1" y="3984"/>
                  </a:lnTo>
                  <a:lnTo>
                    <a:pt x="1771" y="3984"/>
                  </a:lnTo>
                  <a:lnTo>
                    <a:pt x="1771" y="5755"/>
                  </a:lnTo>
                  <a:lnTo>
                    <a:pt x="3984" y="5755"/>
                  </a:lnTo>
                  <a:lnTo>
                    <a:pt x="3984" y="3984"/>
                  </a:lnTo>
                  <a:lnTo>
                    <a:pt x="5755" y="3984"/>
                  </a:lnTo>
                  <a:lnTo>
                    <a:pt x="5755" y="1742"/>
                  </a:lnTo>
                  <a:lnTo>
                    <a:pt x="3984" y="1742"/>
                  </a:lnTo>
                  <a:lnTo>
                    <a:pt x="3984" y="1"/>
                  </a:lnTo>
                  <a:close/>
                </a:path>
              </a:pathLst>
            </a:custGeom>
            <a:solidFill>
              <a:srgbClr val="ABD1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723275" y="3722439"/>
              <a:ext cx="107570" cy="107608"/>
            </a:xfrm>
            <a:custGeom>
              <a:avLst/>
              <a:gdLst/>
              <a:ahLst/>
              <a:cxnLst/>
              <a:rect l="l" t="t" r="r" b="b"/>
              <a:pathLst>
                <a:path w="2863" h="2864" extrusionOk="0">
                  <a:moveTo>
                    <a:pt x="885" y="1"/>
                  </a:moveTo>
                  <a:lnTo>
                    <a:pt x="885" y="886"/>
                  </a:lnTo>
                  <a:lnTo>
                    <a:pt x="0" y="886"/>
                  </a:lnTo>
                  <a:lnTo>
                    <a:pt x="0" y="1978"/>
                  </a:lnTo>
                  <a:lnTo>
                    <a:pt x="885" y="1978"/>
                  </a:lnTo>
                  <a:lnTo>
                    <a:pt x="885" y="2863"/>
                  </a:lnTo>
                  <a:lnTo>
                    <a:pt x="1977" y="2863"/>
                  </a:lnTo>
                  <a:lnTo>
                    <a:pt x="1977" y="1978"/>
                  </a:lnTo>
                  <a:lnTo>
                    <a:pt x="2862" y="1978"/>
                  </a:lnTo>
                  <a:lnTo>
                    <a:pt x="2862" y="886"/>
                  </a:lnTo>
                  <a:lnTo>
                    <a:pt x="1977" y="88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ABD1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2000465" y="2527308"/>
              <a:ext cx="106480" cy="106443"/>
            </a:xfrm>
            <a:custGeom>
              <a:avLst/>
              <a:gdLst/>
              <a:ahLst/>
              <a:cxnLst/>
              <a:rect l="l" t="t" r="r" b="b"/>
              <a:pathLst>
                <a:path w="2834" h="2833" extrusionOk="0">
                  <a:moveTo>
                    <a:pt x="856" y="0"/>
                  </a:moveTo>
                  <a:lnTo>
                    <a:pt x="856" y="856"/>
                  </a:lnTo>
                  <a:lnTo>
                    <a:pt x="1" y="856"/>
                  </a:lnTo>
                  <a:lnTo>
                    <a:pt x="1" y="1948"/>
                  </a:lnTo>
                  <a:lnTo>
                    <a:pt x="856" y="1948"/>
                  </a:lnTo>
                  <a:lnTo>
                    <a:pt x="856" y="2833"/>
                  </a:lnTo>
                  <a:lnTo>
                    <a:pt x="1978" y="2833"/>
                  </a:lnTo>
                  <a:lnTo>
                    <a:pt x="1978" y="1948"/>
                  </a:lnTo>
                  <a:lnTo>
                    <a:pt x="2833" y="1948"/>
                  </a:lnTo>
                  <a:lnTo>
                    <a:pt x="2833" y="856"/>
                  </a:lnTo>
                  <a:lnTo>
                    <a:pt x="1978" y="856"/>
                  </a:lnTo>
                  <a:lnTo>
                    <a:pt x="1978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58514" y="4257971"/>
              <a:ext cx="639709" cy="640837"/>
            </a:xfrm>
            <a:custGeom>
              <a:avLst/>
              <a:gdLst/>
              <a:ahLst/>
              <a:cxnLst/>
              <a:rect l="l" t="t" r="r" b="b"/>
              <a:pathLst>
                <a:path w="17026" h="17056" extrusionOk="0">
                  <a:moveTo>
                    <a:pt x="5223" y="0"/>
                  </a:moveTo>
                  <a:lnTo>
                    <a:pt x="5223" y="5223"/>
                  </a:lnTo>
                  <a:lnTo>
                    <a:pt x="0" y="5223"/>
                  </a:lnTo>
                  <a:lnTo>
                    <a:pt x="0" y="11832"/>
                  </a:lnTo>
                  <a:lnTo>
                    <a:pt x="5223" y="11832"/>
                  </a:lnTo>
                  <a:lnTo>
                    <a:pt x="5223" y="17055"/>
                  </a:lnTo>
                  <a:lnTo>
                    <a:pt x="11803" y="17055"/>
                  </a:lnTo>
                  <a:lnTo>
                    <a:pt x="11803" y="11832"/>
                  </a:lnTo>
                  <a:lnTo>
                    <a:pt x="17026" y="11832"/>
                  </a:lnTo>
                  <a:lnTo>
                    <a:pt x="17026" y="5223"/>
                  </a:lnTo>
                  <a:lnTo>
                    <a:pt x="11803" y="5223"/>
                  </a:lnTo>
                  <a:lnTo>
                    <a:pt x="11803" y="0"/>
                  </a:lnTo>
                  <a:close/>
                </a:path>
              </a:pathLst>
            </a:custGeom>
            <a:solidFill>
              <a:srgbClr val="CBF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05273" y="5022962"/>
              <a:ext cx="265036" cy="264999"/>
            </a:xfrm>
            <a:custGeom>
              <a:avLst/>
              <a:gdLst/>
              <a:ahLst/>
              <a:cxnLst/>
              <a:rect l="l" t="t" r="r" b="b"/>
              <a:pathLst>
                <a:path w="7054" h="7053" extrusionOk="0">
                  <a:moveTo>
                    <a:pt x="2155" y="0"/>
                  </a:moveTo>
                  <a:lnTo>
                    <a:pt x="2155" y="2154"/>
                  </a:lnTo>
                  <a:lnTo>
                    <a:pt x="1" y="2154"/>
                  </a:lnTo>
                  <a:lnTo>
                    <a:pt x="1" y="4898"/>
                  </a:lnTo>
                  <a:lnTo>
                    <a:pt x="2155" y="4898"/>
                  </a:lnTo>
                  <a:lnTo>
                    <a:pt x="2155" y="7052"/>
                  </a:lnTo>
                  <a:lnTo>
                    <a:pt x="4870" y="7052"/>
                  </a:lnTo>
                  <a:lnTo>
                    <a:pt x="4870" y="4898"/>
                  </a:lnTo>
                  <a:lnTo>
                    <a:pt x="7053" y="4898"/>
                  </a:lnTo>
                  <a:lnTo>
                    <a:pt x="7053" y="2154"/>
                  </a:lnTo>
                  <a:lnTo>
                    <a:pt x="4870" y="2154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DDF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8"/>
          <p:cNvSpPr txBox="1">
            <a:spLocks noGrp="1"/>
          </p:cNvSpPr>
          <p:nvPr>
            <p:ph type="ctrTitle"/>
          </p:nvPr>
        </p:nvSpPr>
        <p:spPr>
          <a:xfrm>
            <a:off x="367200" y="687600"/>
            <a:ext cx="3589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body" idx="1"/>
          </p:nvPr>
        </p:nvSpPr>
        <p:spPr>
          <a:xfrm>
            <a:off x="367200" y="1238400"/>
            <a:ext cx="3589200" cy="2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408225" y="3440675"/>
            <a:ext cx="3547500" cy="981600"/>
          </a:xfrm>
          <a:prstGeom prst="roundRect">
            <a:avLst>
              <a:gd name="adj" fmla="val 16667"/>
            </a:avLst>
          </a:prstGeom>
          <a:solidFill>
            <a:srgbClr val="D7E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"/>
          <p:cNvSpPr txBox="1">
            <a:spLocks noGrp="1"/>
          </p:cNvSpPr>
          <p:nvPr>
            <p:ph type="body" idx="2"/>
          </p:nvPr>
        </p:nvSpPr>
        <p:spPr>
          <a:xfrm>
            <a:off x="406800" y="3456000"/>
            <a:ext cx="3546000" cy="954000"/>
          </a:xfrm>
          <a:prstGeom prst="rect">
            <a:avLst/>
          </a:prstGeom>
        </p:spPr>
        <p:txBody>
          <a:bodyPr spcFirstLastPara="1" wrap="square" lIns="198000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2" name="Google Shape;242;p8"/>
          <p:cNvSpPr>
            <a:spLocks noGrp="1"/>
          </p:cNvSpPr>
          <p:nvPr>
            <p:ph type="pic" idx="3"/>
          </p:nvPr>
        </p:nvSpPr>
        <p:spPr>
          <a:xfrm>
            <a:off x="4383375" y="762800"/>
            <a:ext cx="1665600" cy="3607800"/>
          </a:xfrm>
          <a:prstGeom prst="roundRect">
            <a:avLst>
              <a:gd name="adj" fmla="val 13455"/>
            </a:avLst>
          </a:prstGeom>
          <a:noFill/>
          <a:ln>
            <a:noFill/>
          </a:ln>
        </p:spPr>
      </p:sp>
      <p:sp>
        <p:nvSpPr>
          <p:cNvPr id="243" name="Google Shape;243;p8"/>
          <p:cNvSpPr>
            <a:spLocks noGrp="1"/>
          </p:cNvSpPr>
          <p:nvPr>
            <p:ph type="pic" idx="4"/>
          </p:nvPr>
        </p:nvSpPr>
        <p:spPr>
          <a:xfrm>
            <a:off x="6568000" y="2372225"/>
            <a:ext cx="1977900" cy="4318200"/>
          </a:xfrm>
          <a:prstGeom prst="roundRect">
            <a:avLst>
              <a:gd name="adj" fmla="val 14444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Char char="●"/>
              <a:defRPr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dviewresearch.com/industry-analysis/pharmaceutical-cdmo-market-report" TargetMode="External"/><Relationship Id="rId7" Type="http://schemas.openxmlformats.org/officeDocument/2006/relationships/hyperlink" Target="https://www.ibisworld.com/global/market-research-reports/pharmaceutical-contract-manufacturing-industry/" TargetMode="External"/><Relationship Id="rId2" Type="http://schemas.openxmlformats.org/officeDocument/2006/relationships/hyperlink" Target="https://www.credenceresearch.com/report/pharmaceutical-cro-and-cdmo-market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tatista.com/statistics/1234454/global-contract-development-and-manufacturing-market-size/" TargetMode="External"/><Relationship Id="rId5" Type="http://schemas.openxmlformats.org/officeDocument/2006/relationships/hyperlink" Target="https://www.reportlinker.com/market-report/Pharmaceuticals/105533/Pharmaceutical-CRO-Market" TargetMode="External"/><Relationship Id="rId4" Type="http://schemas.openxmlformats.org/officeDocument/2006/relationships/hyperlink" Target="https://www.grandviewresearch.com/industry-analysis/clinical-trial-outsourcing-mark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7"/>
          <p:cNvSpPr txBox="1"/>
          <p:nvPr/>
        </p:nvSpPr>
        <p:spPr>
          <a:xfrm>
            <a:off x="365100" y="1910225"/>
            <a:ext cx="84138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CRO/CDMO Market</a:t>
            </a:r>
            <a:endParaRPr sz="4800" b="1" dirty="0"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55" name="Google Shape;555;p27"/>
          <p:cNvSpPr txBox="1"/>
          <p:nvPr/>
        </p:nvSpPr>
        <p:spPr>
          <a:xfrm>
            <a:off x="365100" y="2750575"/>
            <a:ext cx="8413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595959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Vishvum Sriram – Investor Pitch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2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5221" r="17106"/>
          <a:stretch/>
        </p:blipFill>
        <p:spPr>
          <a:xfrm>
            <a:off x="5675225" y="-26375"/>
            <a:ext cx="3471299" cy="5183101"/>
          </a:xfrm>
          <a:prstGeom prst="rect">
            <a:avLst/>
          </a:prstGeom>
        </p:spPr>
      </p:pic>
      <p:sp>
        <p:nvSpPr>
          <p:cNvPr id="561" name="Google Shape;561;p28"/>
          <p:cNvSpPr txBox="1"/>
          <p:nvPr/>
        </p:nvSpPr>
        <p:spPr>
          <a:xfrm>
            <a:off x="378325" y="2110750"/>
            <a:ext cx="28893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Function: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Provides outsourced clinical research services, including clinical trials (Phases I–IV), data management, and regulatory support for drug development.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Benefit: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Reduces costs and accelerates drug development timelines for pharmaceutical and biotech companies.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Driver: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Rising complexity of clinical trials and increasing demand for specialized therapeutic areas like oncology and rare diseases.</a:t>
            </a:r>
            <a:endParaRPr lang="en-GB" sz="1200" dirty="0">
              <a:solidFill>
                <a:srgbClr val="595959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Inter"/>
            </a:endParaRPr>
          </a:p>
        </p:txBody>
      </p:sp>
      <p:sp>
        <p:nvSpPr>
          <p:cNvPr id="562" name="Google Shape;562;p28"/>
          <p:cNvSpPr txBox="1"/>
          <p:nvPr/>
        </p:nvSpPr>
        <p:spPr>
          <a:xfrm>
            <a:off x="378325" y="309054"/>
            <a:ext cx="288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Urbanist"/>
                <a:ea typeface="Urbanist"/>
                <a:cs typeface="Urbanist"/>
                <a:sym typeface="Urbanist"/>
              </a:rPr>
              <a:t>CRO Overview</a:t>
            </a:r>
            <a:endParaRPr sz="2400" b="1" dirty="0"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63" name="Google Shape;563;p28"/>
          <p:cNvSpPr/>
          <p:nvPr/>
        </p:nvSpPr>
        <p:spPr>
          <a:xfrm>
            <a:off x="5675225" y="0"/>
            <a:ext cx="3468900" cy="5143500"/>
          </a:xfrm>
          <a:prstGeom prst="rect">
            <a:avLst/>
          </a:prstGeom>
          <a:solidFill>
            <a:srgbClr val="DDFABD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8"/>
          <p:cNvSpPr txBox="1"/>
          <p:nvPr/>
        </p:nvSpPr>
        <p:spPr>
          <a:xfrm>
            <a:off x="5965025" y="309054"/>
            <a:ext cx="288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Urbanist"/>
                <a:ea typeface="Urbanist"/>
                <a:cs typeface="Urbanist"/>
                <a:sym typeface="Urbanist"/>
              </a:rPr>
              <a:t>CDMO Overview</a:t>
            </a:r>
            <a:endParaRPr sz="2400" b="1" dirty="0"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" name="Google Shape;561;p28">
            <a:extLst>
              <a:ext uri="{FF2B5EF4-FFF2-40B4-BE49-F238E27FC236}">
                <a16:creationId xmlns:a16="http://schemas.microsoft.com/office/drawing/2014/main" id="{FA9435BF-306D-800F-1841-C0AF3939393E}"/>
              </a:ext>
            </a:extLst>
          </p:cNvPr>
          <p:cNvSpPr txBox="1"/>
          <p:nvPr/>
        </p:nvSpPr>
        <p:spPr>
          <a:xfrm>
            <a:off x="5965025" y="2110750"/>
            <a:ext cx="28893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Function: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Offers comprehensive drug development and manufacturing services, including API production, formulation, and packaging.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Benefit: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Provides scalability and expertise in biologics, mRNA, and other advanced therapies, reducing capital expenditure for pharma/biotech firms.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Driver: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Increasing focus on personalized medicine and the growth of biologics and biosimilars.</a:t>
            </a:r>
            <a:endParaRPr lang="en-GB" sz="1200" dirty="0">
              <a:solidFill>
                <a:srgbClr val="595959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Inter"/>
            </a:endParaRPr>
          </a:p>
        </p:txBody>
      </p:sp>
      <p:pic>
        <p:nvPicPr>
          <p:cNvPr id="3074" name="Picture 2" descr="CRO Industry Update – Contract Pharma">
            <a:extLst>
              <a:ext uri="{FF2B5EF4-FFF2-40B4-BE49-F238E27FC236}">
                <a16:creationId xmlns:a16="http://schemas.microsoft.com/office/drawing/2014/main" id="{D994502F-DA18-0C03-9D54-89D29C17B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76" y="1446638"/>
            <a:ext cx="2198748" cy="118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DMO in Biopharma - Opportunities &amp; Risks | Single Use Support">
            <a:extLst>
              <a:ext uri="{FF2B5EF4-FFF2-40B4-BE49-F238E27FC236}">
                <a16:creationId xmlns:a16="http://schemas.microsoft.com/office/drawing/2014/main" id="{3C81D0AE-F58C-38F1-8DDC-02AD5E2C6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76" y="2823358"/>
            <a:ext cx="2198748" cy="12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69000"/>
          </a:schemeClr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9"/>
          <p:cNvSpPr txBox="1"/>
          <p:nvPr/>
        </p:nvSpPr>
        <p:spPr>
          <a:xfrm>
            <a:off x="305100" y="926175"/>
            <a:ext cx="5071928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CRO/CDMO market is a vital component of the pharmaceutical value chain, enabling cost-effective and scalable solutions for drug development and manufacturing amidst increasing global demand.</a:t>
            </a:r>
            <a:endParaRPr dirty="0">
              <a:solidFill>
                <a:srgbClr val="595959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Inter"/>
            </a:endParaRPr>
          </a:p>
        </p:txBody>
      </p:sp>
      <p:sp>
        <p:nvSpPr>
          <p:cNvPr id="571" name="Google Shape;571;p29"/>
          <p:cNvSpPr txBox="1"/>
          <p:nvPr/>
        </p:nvSpPr>
        <p:spPr>
          <a:xfrm>
            <a:off x="484067" y="503575"/>
            <a:ext cx="4100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Urbanist"/>
                <a:ea typeface="Urbanist"/>
                <a:cs typeface="Urbanist"/>
                <a:sym typeface="Urbanist"/>
              </a:rPr>
              <a:t>Market Dynamics &amp; Size</a:t>
            </a:r>
            <a:endParaRPr sz="2400" b="1" dirty="0"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2" name="Google Shape;572;p29"/>
          <p:cNvSpPr txBox="1"/>
          <p:nvPr/>
        </p:nvSpPr>
        <p:spPr>
          <a:xfrm>
            <a:off x="6040200" y="1076275"/>
            <a:ext cx="2665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Valued at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$308.9 billion (2022)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projected to reach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$338.13 billion by 2030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driven by rising R&amp;D outsourcing and biologics demand</a:t>
            </a:r>
            <a:endParaRPr sz="1100" dirty="0">
              <a:solidFill>
                <a:srgbClr val="595959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Inter"/>
            </a:endParaRPr>
          </a:p>
        </p:txBody>
      </p:sp>
      <p:sp>
        <p:nvSpPr>
          <p:cNvPr id="573" name="Google Shape;573;p29"/>
          <p:cNvSpPr txBox="1"/>
          <p:nvPr/>
        </p:nvSpPr>
        <p:spPr>
          <a:xfrm>
            <a:off x="6040200" y="741575"/>
            <a:ext cx="26652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Urbanist"/>
                <a:ea typeface="Urbanist"/>
                <a:cs typeface="Urbanist"/>
                <a:sym typeface="Urbanist"/>
              </a:rPr>
              <a:t>Market Growth</a:t>
            </a:r>
          </a:p>
        </p:txBody>
      </p:sp>
      <p:sp>
        <p:nvSpPr>
          <p:cNvPr id="574" name="Google Shape;574;p29"/>
          <p:cNvSpPr txBox="1"/>
          <p:nvPr/>
        </p:nvSpPr>
        <p:spPr>
          <a:xfrm>
            <a:off x="6040200" y="2218700"/>
            <a:ext cx="2665200" cy="1359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dominates due to advanced infrastructure and regulatory stability.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Asia-Pacific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fastest-growing region, benefiting from cost efficiencies and clinical trial activity.</a:t>
            </a:r>
            <a:endParaRPr lang="en-US" sz="1100" dirty="0">
              <a:solidFill>
                <a:srgbClr val="595959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Inter"/>
            </a:endParaRPr>
          </a:p>
        </p:txBody>
      </p:sp>
      <p:sp>
        <p:nvSpPr>
          <p:cNvPr id="575" name="Google Shape;575;p29"/>
          <p:cNvSpPr txBox="1"/>
          <p:nvPr/>
        </p:nvSpPr>
        <p:spPr>
          <a:xfrm>
            <a:off x="6040200" y="1820033"/>
            <a:ext cx="26652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Urbanist"/>
                <a:ea typeface="Urbanist"/>
                <a:cs typeface="Urbanist"/>
                <a:sym typeface="Urbanist"/>
              </a:rPr>
              <a:t>Regional Trends</a:t>
            </a:r>
            <a:endParaRPr sz="1600" b="1" dirty="0"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6" name="Google Shape;576;p29"/>
          <p:cNvSpPr txBox="1"/>
          <p:nvPr/>
        </p:nvSpPr>
        <p:spPr>
          <a:xfrm>
            <a:off x="6040200" y="3772361"/>
            <a:ext cx="2665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growth in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biologics, cell &amp; gene therapies, and mRNA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requiring specialized expertise and manufacturing capacity</a:t>
            </a:r>
            <a:endParaRPr lang="en-US" sz="1100" dirty="0">
              <a:solidFill>
                <a:srgbClr val="595959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Inter"/>
            </a:endParaRPr>
          </a:p>
        </p:txBody>
      </p:sp>
      <p:sp>
        <p:nvSpPr>
          <p:cNvPr id="577" name="Google Shape;577;p29"/>
          <p:cNvSpPr txBox="1"/>
          <p:nvPr/>
        </p:nvSpPr>
        <p:spPr>
          <a:xfrm>
            <a:off x="6040200" y="3437661"/>
            <a:ext cx="26652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Urbanist"/>
                <a:ea typeface="Urbanist"/>
                <a:cs typeface="Urbanist"/>
                <a:sym typeface="Urbanist"/>
              </a:rPr>
              <a:t>Therapeutic Focus</a:t>
            </a:r>
            <a:endParaRPr sz="1600" b="1" dirty="0"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11" name="Picture 10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D11A3DD-1334-4B96-6F04-AF6AAC1B6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00" y="2313533"/>
            <a:ext cx="5071928" cy="2477923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6F1C76D-9121-1EBC-F101-35565B4EF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781543"/>
              </p:ext>
            </p:extLst>
          </p:nvPr>
        </p:nvGraphicFramePr>
        <p:xfrm>
          <a:off x="558491" y="2082524"/>
          <a:ext cx="4565146" cy="271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1"/>
          <p:cNvSpPr txBox="1"/>
          <p:nvPr/>
        </p:nvSpPr>
        <p:spPr>
          <a:xfrm>
            <a:off x="480925" y="1174018"/>
            <a:ext cx="5456579" cy="9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slide outlines major industry tailwinds, market projections, and key statistics demonstrating the robust growth potential in both CRO and CDMO markets.</a:t>
            </a:r>
          </a:p>
          <a:p>
            <a:endParaRPr lang="en-US" sz="1100" dirty="0">
              <a:effectLst/>
            </a:endParaRPr>
          </a:p>
          <a:p>
            <a:br>
              <a:rPr lang="en-US" sz="1100" dirty="0">
                <a:effectLst/>
              </a:rPr>
            </a:br>
            <a:endParaRPr lang="en-US" sz="1100" dirty="0">
              <a:effectLst/>
            </a:endParaRPr>
          </a:p>
        </p:txBody>
      </p:sp>
      <p:sp>
        <p:nvSpPr>
          <p:cNvPr id="598" name="Google Shape;598;p31"/>
          <p:cNvSpPr txBox="1"/>
          <p:nvPr/>
        </p:nvSpPr>
        <p:spPr>
          <a:xfrm>
            <a:off x="480925" y="379050"/>
            <a:ext cx="32817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Urbanist"/>
                <a:ea typeface="Urbanist"/>
                <a:cs typeface="Urbanist"/>
                <a:sym typeface="Urbanist"/>
              </a:rPr>
              <a:t>Key Growth Drivers</a:t>
            </a:r>
            <a:endParaRPr sz="2400" b="1" dirty="0"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99" name="Google Shape;599;p31"/>
          <p:cNvSpPr txBox="1"/>
          <p:nvPr/>
        </p:nvSpPr>
        <p:spPr>
          <a:xfrm>
            <a:off x="647575" y="4123125"/>
            <a:ext cx="240712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ABD1FF"/>
                </a:solidFill>
                <a:latin typeface="Urbanist"/>
                <a:ea typeface="Urbanist"/>
                <a:cs typeface="Urbanist"/>
                <a:sym typeface="Urbanist"/>
              </a:rPr>
              <a:t>12% </a:t>
            </a:r>
            <a:r>
              <a:rPr lang="en-GB" sz="1200" b="1" dirty="0">
                <a:solidFill>
                  <a:srgbClr val="ABD1FF"/>
                </a:solidFill>
                <a:latin typeface="Urbanist"/>
                <a:ea typeface="Urbanist"/>
                <a:cs typeface="Urbanist"/>
                <a:sym typeface="Urbanist"/>
              </a:rPr>
              <a:t>Annual Growth</a:t>
            </a:r>
            <a:endParaRPr sz="1200" b="1" dirty="0">
              <a:solidFill>
                <a:srgbClr val="ABD1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00" name="Google Shape;600;p31"/>
          <p:cNvSpPr txBox="1"/>
          <p:nvPr/>
        </p:nvSpPr>
        <p:spPr>
          <a:xfrm>
            <a:off x="3715799" y="4123125"/>
            <a:ext cx="24501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D7E9FF"/>
                </a:solidFill>
                <a:latin typeface="Urbanist"/>
                <a:ea typeface="Urbanist"/>
                <a:cs typeface="Urbanist"/>
                <a:sym typeface="Urbanist"/>
              </a:rPr>
              <a:t>5.8% </a:t>
            </a:r>
            <a:r>
              <a:rPr lang="en-GB" sz="1200" b="1" dirty="0">
                <a:solidFill>
                  <a:srgbClr val="D7E9FF"/>
                </a:solidFill>
                <a:latin typeface="Urbanist"/>
                <a:ea typeface="Urbanist"/>
                <a:cs typeface="Urbanist"/>
                <a:sym typeface="Urbanist"/>
              </a:rPr>
              <a:t>2023 - 2030</a:t>
            </a:r>
            <a:endParaRPr sz="1200" b="1" dirty="0">
              <a:solidFill>
                <a:srgbClr val="D7E9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01" name="Google Shape;601;p31"/>
          <p:cNvSpPr txBox="1"/>
          <p:nvPr/>
        </p:nvSpPr>
        <p:spPr>
          <a:xfrm>
            <a:off x="6606424" y="4123125"/>
            <a:ext cx="225896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CBFC96"/>
                </a:solidFill>
                <a:latin typeface="Urbanist"/>
                <a:ea typeface="Urbanist"/>
                <a:cs typeface="Urbanist"/>
                <a:sym typeface="Urbanist"/>
              </a:rPr>
              <a:t>30% </a:t>
            </a:r>
            <a:r>
              <a:rPr lang="en-GB" sz="1200" b="1" dirty="0">
                <a:solidFill>
                  <a:srgbClr val="CBFC96"/>
                </a:solidFill>
                <a:latin typeface="Urbanist"/>
                <a:ea typeface="Urbanist"/>
                <a:cs typeface="Urbanist"/>
                <a:sym typeface="Urbanist"/>
              </a:rPr>
              <a:t>Costs Saved</a:t>
            </a:r>
            <a:endParaRPr sz="1200" b="1" dirty="0">
              <a:solidFill>
                <a:srgbClr val="CBFC96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02" name="Google Shape;602;p31"/>
          <p:cNvSpPr txBox="1"/>
          <p:nvPr/>
        </p:nvSpPr>
        <p:spPr>
          <a:xfrm>
            <a:off x="647574" y="2178449"/>
            <a:ext cx="2676317" cy="177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COVID-19 accelerated growth in both markets due to the rapid development of vaccines and therapeutics.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US" sz="1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global CDMO market grew by over </a:t>
            </a:r>
            <a:r>
              <a:rPr lang="en-US" sz="1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12% annually </a:t>
            </a: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during the pandemic, driven by mRNA vaccine production </a:t>
            </a:r>
          </a:p>
        </p:txBody>
      </p:sp>
      <p:sp>
        <p:nvSpPr>
          <p:cNvPr id="603" name="Google Shape;603;p31"/>
          <p:cNvSpPr txBox="1"/>
          <p:nvPr/>
        </p:nvSpPr>
        <p:spPr>
          <a:xfrm>
            <a:off x="647574" y="1764550"/>
            <a:ext cx="28420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Urbanist"/>
                <a:ea typeface="Urbanist"/>
                <a:cs typeface="Urbanist"/>
                <a:sym typeface="Urbanist"/>
              </a:rPr>
              <a:t>Pandemic-Driven Expansion</a:t>
            </a:r>
          </a:p>
        </p:txBody>
      </p:sp>
      <p:sp>
        <p:nvSpPr>
          <p:cNvPr id="604" name="Google Shape;604;p31"/>
          <p:cNvSpPr txBox="1"/>
          <p:nvPr/>
        </p:nvSpPr>
        <p:spPr>
          <a:xfrm>
            <a:off x="3710325" y="2178449"/>
            <a:ext cx="2455592" cy="17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 fontScale="70000" lnSpcReduction="20000"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CROs: Pharma and biotech companies are outsourcing clinical trials to reduce costs and accelerate timelines.</a:t>
            </a:r>
          </a:p>
          <a:p>
            <a:pPr algn="l"/>
            <a:endParaRPr lang="en-US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trials market is expected to grow at a CAGR of </a:t>
            </a:r>
            <a:r>
              <a:rPr lang="en-US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5.8%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2023 to 2030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CDMOs: Rising demand for manufacturing complex therapies like biologics, cell &amp; gene therapies, and mRNA vaccines.</a:t>
            </a:r>
          </a:p>
        </p:txBody>
      </p:sp>
      <p:sp>
        <p:nvSpPr>
          <p:cNvPr id="605" name="Google Shape;605;p31"/>
          <p:cNvSpPr txBox="1"/>
          <p:nvPr/>
        </p:nvSpPr>
        <p:spPr>
          <a:xfrm>
            <a:off x="3710325" y="1804800"/>
            <a:ext cx="253282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Urbanist"/>
                <a:ea typeface="Urbanist"/>
                <a:cs typeface="Urbanist"/>
                <a:sym typeface="Urbanist"/>
              </a:rPr>
              <a:t>Increasing Demand for Outsourcing</a:t>
            </a:r>
            <a:endParaRPr sz="1600" b="1" dirty="0"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06" name="Google Shape;606;p31"/>
          <p:cNvSpPr txBox="1"/>
          <p:nvPr/>
        </p:nvSpPr>
        <p:spPr>
          <a:xfrm>
            <a:off x="6552350" y="2198574"/>
            <a:ext cx="2313044" cy="17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Outsourcing allows pharma/biotech companies to focus on core R&amp;D while leveraging CRO/CDMO expertise.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en-US" sz="1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Companies save up to</a:t>
            </a:r>
            <a:r>
              <a:rPr lang="en-US" sz="1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30% </a:t>
            </a: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operational costs by outsourcing clinical research and manufacturing</a:t>
            </a:r>
          </a:p>
        </p:txBody>
      </p:sp>
      <p:sp>
        <p:nvSpPr>
          <p:cNvPr id="607" name="Google Shape;607;p31"/>
          <p:cNvSpPr txBox="1"/>
          <p:nvPr/>
        </p:nvSpPr>
        <p:spPr>
          <a:xfrm>
            <a:off x="6552349" y="1764550"/>
            <a:ext cx="2370933" cy="61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Urbanist"/>
                <a:ea typeface="Urbanist"/>
                <a:cs typeface="Urbanist"/>
                <a:sym typeface="Urbanist"/>
              </a:rPr>
              <a:t>Cost &amp; Efficiency Benefits</a:t>
            </a:r>
            <a:endParaRPr sz="1600" b="1" dirty="0"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30"/>
          <p:cNvPicPr preferRelativeResize="0">
            <a:picLocks noGrp="1"/>
          </p:cNvPicPr>
          <p:nvPr>
            <p:ph type="pic" idx="6"/>
          </p:nvPr>
        </p:nvPicPr>
        <p:blipFill rotWithShape="1">
          <a:blip r:embed="rId3"/>
          <a:srcRect t="27066" b="27066"/>
          <a:stretch/>
        </p:blipFill>
        <p:spPr>
          <a:xfrm>
            <a:off x="4672800" y="1994400"/>
            <a:ext cx="4100400" cy="1252800"/>
          </a:xfrm>
          <a:prstGeom prst="roundRect">
            <a:avLst>
              <a:gd name="adj" fmla="val 16667"/>
            </a:avLst>
          </a:prstGeom>
        </p:spPr>
      </p:pic>
      <p:pic>
        <p:nvPicPr>
          <p:cNvPr id="586" name="Google Shape;586;p30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 t="18716" b="35443"/>
          <a:stretch/>
        </p:blipFill>
        <p:spPr>
          <a:xfrm>
            <a:off x="352800" y="3517200"/>
            <a:ext cx="4100400" cy="1252800"/>
          </a:xfrm>
          <a:prstGeom prst="roundRect">
            <a:avLst>
              <a:gd name="adj" fmla="val 16667"/>
            </a:avLst>
          </a:prstGeom>
        </p:spPr>
      </p:pic>
      <p:sp>
        <p:nvSpPr>
          <p:cNvPr id="587" name="Google Shape;587;p30"/>
          <p:cNvSpPr txBox="1"/>
          <p:nvPr/>
        </p:nvSpPr>
        <p:spPr>
          <a:xfrm>
            <a:off x="1815900" y="2375647"/>
            <a:ext cx="2756100" cy="105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Stringent FDA and EMA requirements</a:t>
            </a:r>
          </a:p>
          <a:p>
            <a:pPr algn="l"/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Evolving global compliance standards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en-US" sz="11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Increased scrutiny on data integrity and quality control</a:t>
            </a:r>
          </a:p>
        </p:txBody>
      </p:sp>
      <p:sp>
        <p:nvSpPr>
          <p:cNvPr id="588" name="Google Shape;588;p30"/>
          <p:cNvSpPr txBox="1"/>
          <p:nvPr/>
        </p:nvSpPr>
        <p:spPr>
          <a:xfrm>
            <a:off x="1815900" y="2015788"/>
            <a:ext cx="26652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Urbanist"/>
                <a:ea typeface="Urbanist"/>
                <a:cs typeface="Urbanist"/>
                <a:sym typeface="Urbanist"/>
              </a:rPr>
              <a:t>Regulatory Complexities</a:t>
            </a:r>
            <a:endParaRPr sz="1600" b="1" dirty="0"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89" name="Google Shape;589;p30"/>
          <p:cNvSpPr txBox="1"/>
          <p:nvPr/>
        </p:nvSpPr>
        <p:spPr>
          <a:xfrm>
            <a:off x="5966244" y="3774142"/>
            <a:ext cx="3052250" cy="134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 fontScale="77500" lnSpcReduction="20000"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demand for specialized skills in advanced therapeutics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Competitive job market driving up labor costs</a:t>
            </a:r>
          </a:p>
          <a:p>
            <a:pPr algn="l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Need for continuous training and development</a:t>
            </a:r>
          </a:p>
        </p:txBody>
      </p:sp>
      <p:sp>
        <p:nvSpPr>
          <p:cNvPr id="590" name="Google Shape;590;p30"/>
          <p:cNvSpPr txBox="1"/>
          <p:nvPr/>
        </p:nvSpPr>
        <p:spPr>
          <a:xfrm>
            <a:off x="6091750" y="3518424"/>
            <a:ext cx="3052250" cy="55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Urbanist"/>
                <a:ea typeface="Urbanist"/>
                <a:cs typeface="Urbanist"/>
                <a:sym typeface="Urbanist"/>
              </a:rPr>
              <a:t>Talent Shortages &amp; Labor Costs</a:t>
            </a:r>
            <a:endParaRPr sz="1600" b="1" dirty="0"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91" name="Google Shape;591;p30"/>
          <p:cNvSpPr txBox="1"/>
          <p:nvPr/>
        </p:nvSpPr>
        <p:spPr>
          <a:xfrm>
            <a:off x="351350" y="984875"/>
            <a:ext cx="5860986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This slide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e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xplores the critical challenges impacting the CRO/CDMO industry, including regulatory complexities and workforce limitations, that shape operational strategies and investment decisions.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Inter"/>
            </a:endParaRPr>
          </a:p>
        </p:txBody>
      </p:sp>
      <p:sp>
        <p:nvSpPr>
          <p:cNvPr id="592" name="Google Shape;592;p30"/>
          <p:cNvSpPr txBox="1"/>
          <p:nvPr/>
        </p:nvSpPr>
        <p:spPr>
          <a:xfrm>
            <a:off x="351350" y="499300"/>
            <a:ext cx="216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Urbanist"/>
                <a:ea typeface="Urbanist"/>
                <a:cs typeface="Urbanist"/>
                <a:sym typeface="Urbanist"/>
              </a:rPr>
              <a:t>Challenges</a:t>
            </a:r>
            <a:endParaRPr sz="2400" b="1" dirty="0"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2"/>
          <p:cNvSpPr txBox="1"/>
          <p:nvPr/>
        </p:nvSpPr>
        <p:spPr>
          <a:xfrm>
            <a:off x="440525" y="707019"/>
            <a:ext cx="35721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Urbanist"/>
                <a:ea typeface="Urbanist"/>
                <a:cs typeface="Urbanist"/>
                <a:sym typeface="Urbanist"/>
              </a:rPr>
              <a:t>SWOT Analysis</a:t>
            </a:r>
            <a:endParaRPr sz="2400" b="1" dirty="0"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16" name="Google Shape;616;p32"/>
          <p:cNvSpPr txBox="1"/>
          <p:nvPr/>
        </p:nvSpPr>
        <p:spPr>
          <a:xfrm>
            <a:off x="440525" y="3374547"/>
            <a:ext cx="988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Offline</a:t>
            </a:r>
            <a:endParaRPr sz="1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7" name="Google Shape;617;p32"/>
          <p:cNvSpPr txBox="1"/>
          <p:nvPr/>
        </p:nvSpPr>
        <p:spPr>
          <a:xfrm>
            <a:off x="7714777" y="3401910"/>
            <a:ext cx="988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Online</a:t>
            </a:r>
            <a:endParaRPr sz="1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2" name="Google Shape;622;p32"/>
          <p:cNvSpPr/>
          <p:nvPr/>
        </p:nvSpPr>
        <p:spPr>
          <a:xfrm>
            <a:off x="1726571" y="2061425"/>
            <a:ext cx="1301100" cy="341700"/>
          </a:xfrm>
          <a:prstGeom prst="roundRect">
            <a:avLst>
              <a:gd name="adj" fmla="val 1817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58915D0A-B93A-325E-2597-328D3F025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815" y="1786012"/>
            <a:ext cx="2869032" cy="1234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F5F7ED-4ECF-C15C-5FE2-DB93DD372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297" y="1984625"/>
            <a:ext cx="1479550" cy="49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B532D8-E8E6-FF8D-3BC7-7CC5C360EF89}"/>
              </a:ext>
            </a:extLst>
          </p:cNvPr>
          <p:cNvSpPr txBox="1"/>
          <p:nvPr/>
        </p:nvSpPr>
        <p:spPr>
          <a:xfrm>
            <a:off x="1950530" y="2095347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Strengths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20C1C-3A84-6C3A-3C63-0F31C596F95C}"/>
              </a:ext>
            </a:extLst>
          </p:cNvPr>
          <p:cNvSpPr txBox="1"/>
          <p:nvPr/>
        </p:nvSpPr>
        <p:spPr>
          <a:xfrm>
            <a:off x="6206841" y="2053975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Weaknesses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FD0EF-760E-09AB-FCE2-9CEF1BA4D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345" y="3468597"/>
            <a:ext cx="1479550" cy="495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0ABC01-2197-8848-FE82-9F4E6EF39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52" y="3347184"/>
            <a:ext cx="1205870" cy="369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7133BF-C18C-B3B6-578D-80F49E16A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969" y="4346778"/>
            <a:ext cx="1205870" cy="3690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0EA36A-FB9D-6923-CAE2-A02F158F4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847" y="3388228"/>
            <a:ext cx="1205870" cy="3690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2F08E6-C733-3335-60EE-2C7820A01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331" y="3435857"/>
            <a:ext cx="1479550" cy="495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DD8B4C-A57B-C53D-B202-9C94F1D7B3EC}"/>
              </a:ext>
            </a:extLst>
          </p:cNvPr>
          <p:cNvSpPr txBox="1"/>
          <p:nvPr/>
        </p:nvSpPr>
        <p:spPr>
          <a:xfrm>
            <a:off x="1725418" y="3540552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Opportunities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42E353-B184-F6EE-9616-89CDB9EA7D8F}"/>
              </a:ext>
            </a:extLst>
          </p:cNvPr>
          <p:cNvSpPr txBox="1"/>
          <p:nvPr/>
        </p:nvSpPr>
        <p:spPr>
          <a:xfrm>
            <a:off x="6469428" y="3519073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AF6227-FEAF-2155-122D-E843543E52EA}"/>
              </a:ext>
            </a:extLst>
          </p:cNvPr>
          <p:cNvSpPr txBox="1"/>
          <p:nvPr/>
        </p:nvSpPr>
        <p:spPr>
          <a:xfrm>
            <a:off x="5299647" y="3826826"/>
            <a:ext cx="3457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Risks: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Changing regulations can increase compliance costs or delay operations.</a:t>
            </a: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Chain Vulnerabilities: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Disruptions in global supply chains for raw materials or specialized components. </a:t>
            </a: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Intense Competition: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consolidation and new entrants with advanced capabilities can erode margins.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E8140-6040-9552-56D0-1F3BEBE19B86}"/>
              </a:ext>
            </a:extLst>
          </p:cNvPr>
          <p:cNvSpPr txBox="1"/>
          <p:nvPr/>
        </p:nvSpPr>
        <p:spPr>
          <a:xfrm>
            <a:off x="5246207" y="2374273"/>
            <a:ext cx="3457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Capital-Intensive Operations: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costs for equipment, facilities, and maintaining compliance standards.</a:t>
            </a: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Dependency on Pharma Budgets: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Vulnerability to pharmaceutical R&amp;D budget cuts or shifts.</a:t>
            </a: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Complexity: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Managing compliance with global regulatory agencies (FDA, EMA, etc.) is resource-intensive and costly.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95842A-9914-0581-E68A-AACCA84BF9C3}"/>
              </a:ext>
            </a:extLst>
          </p:cNvPr>
          <p:cNvSpPr txBox="1"/>
          <p:nvPr/>
        </p:nvSpPr>
        <p:spPr>
          <a:xfrm>
            <a:off x="817920" y="2361316"/>
            <a:ext cx="3457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Demand: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Consistent outsourcing needs driven by rising drug development costs and the complexity of modern therapies.</a:t>
            </a: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Barriers to Entry: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Advanced expertise, capital requirements, and regulatory compliance create competitive advantages for established players.</a:t>
            </a: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Recurring Revenue Models: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Long-term contracts with pharmaceutical companies ensure steady revenue streams.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7FF2C5-ECFD-336E-D276-B4A3D2E70C80}"/>
              </a:ext>
            </a:extLst>
          </p:cNvPr>
          <p:cNvSpPr txBox="1"/>
          <p:nvPr/>
        </p:nvSpPr>
        <p:spPr>
          <a:xfrm>
            <a:off x="819778" y="3839328"/>
            <a:ext cx="3457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Emerging Markets: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Rapid expansion in Asia-Pacific for clinical trials and manufacturing services due to cost efficiency and growing infrastructure.</a:t>
            </a: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Therapies: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Increased demand for biologics, gene/cell therapy, and mRNA manufacturing presents untapped growth potential.</a:t>
            </a: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M&amp;A Activity: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Consolidation trends create opportunities to acquire niche capabilities and expand market share.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3"/>
          <p:cNvSpPr txBox="1"/>
          <p:nvPr/>
        </p:nvSpPr>
        <p:spPr>
          <a:xfrm>
            <a:off x="367150" y="1237150"/>
            <a:ext cx="3588600" cy="20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Investing in the CRO/CDMO sector is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its projected growth to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$338.13 billion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2030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driven by increasing demand for biologics and advanced therapies, with stable recurring revenue models ensuring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profitability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35" name="Google Shape;635;p33"/>
          <p:cNvSpPr txBox="1"/>
          <p:nvPr/>
        </p:nvSpPr>
        <p:spPr>
          <a:xfrm>
            <a:off x="367150" y="687125"/>
            <a:ext cx="358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Urbanist"/>
                <a:ea typeface="Urbanist"/>
                <a:cs typeface="Urbanist"/>
                <a:sym typeface="Urbanist"/>
              </a:rPr>
              <a:t>Investment Perspective </a:t>
            </a:r>
          </a:p>
        </p:txBody>
      </p:sp>
      <p:sp>
        <p:nvSpPr>
          <p:cNvPr id="636" name="Google Shape;636;p33"/>
          <p:cNvSpPr txBox="1"/>
          <p:nvPr/>
        </p:nvSpPr>
        <p:spPr>
          <a:xfrm>
            <a:off x="408225" y="3455225"/>
            <a:ext cx="35475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000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b="1" dirty="0">
                <a:solidFill>
                  <a:srgbClr val="59595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Strongly Recommended Investment</a:t>
            </a:r>
            <a:endParaRPr sz="1600" b="1" dirty="0">
              <a:solidFill>
                <a:srgbClr val="595959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Inter"/>
            </a:endParaRPr>
          </a:p>
        </p:txBody>
      </p:sp>
      <p:pic>
        <p:nvPicPr>
          <p:cNvPr id="637" name="Google Shape;637;p3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8962" r="8962"/>
          <a:stretch/>
        </p:blipFill>
        <p:spPr>
          <a:xfrm>
            <a:off x="4383375" y="762800"/>
            <a:ext cx="1665600" cy="3607800"/>
          </a:xfrm>
          <a:prstGeom prst="roundRect">
            <a:avLst>
              <a:gd name="adj" fmla="val 16667"/>
            </a:avLst>
          </a:prstGeom>
        </p:spPr>
      </p:pic>
      <p:pic>
        <p:nvPicPr>
          <p:cNvPr id="638" name="Google Shape;638;p33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9282" t="21119" r="9290" b="-21119"/>
          <a:stretch/>
        </p:blipFill>
        <p:spPr>
          <a:xfrm>
            <a:off x="6568000" y="2372225"/>
            <a:ext cx="1977900" cy="43182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5;p33">
            <a:extLst>
              <a:ext uri="{FF2B5EF4-FFF2-40B4-BE49-F238E27FC236}">
                <a16:creationId xmlns:a16="http://schemas.microsoft.com/office/drawing/2014/main" id="{38ED6D06-C0FF-B809-1E02-277DDE939244}"/>
              </a:ext>
            </a:extLst>
          </p:cNvPr>
          <p:cNvSpPr txBox="1"/>
          <p:nvPr/>
        </p:nvSpPr>
        <p:spPr>
          <a:xfrm>
            <a:off x="367150" y="687125"/>
            <a:ext cx="358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Urbanist"/>
                <a:ea typeface="Urbanist"/>
                <a:cs typeface="Urbanist"/>
                <a:sym typeface="Urbanist"/>
              </a:rPr>
              <a:t>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55DB6-DA28-7529-D4E8-ECA18A93A477}"/>
              </a:ext>
            </a:extLst>
          </p:cNvPr>
          <p:cNvSpPr txBox="1"/>
          <p:nvPr/>
        </p:nvSpPr>
        <p:spPr>
          <a:xfrm>
            <a:off x="1544359" y="1134535"/>
            <a:ext cx="60552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hlinkClick r:id="rId2"/>
              </a:rPr>
              <a:t>https://www.credenceresearch.com/report/pharmaceutical-cro-and-cdmo-market</a:t>
            </a: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hlinkClick r:id="rId3"/>
              </a:rPr>
              <a:t>https://www.grandviewresearch.com/industry-analysis/pharmaceutical-cdmo-market-report</a:t>
            </a: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hlinkClick r:id="rId4"/>
              </a:rPr>
              <a:t>https://www.grandviewresearch.com/industry-analysis/clinical-trial-outsourcing-market</a:t>
            </a: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hlinkClick r:id="rId5"/>
              </a:rPr>
              <a:t>https://www.reportlinker.com/market-report/Pharmaceuticals/105533/Pharmaceutical-CRO-Market</a:t>
            </a: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hlinkClick r:id="rId6"/>
              </a:rPr>
              <a:t>https://www.statista.com/statistics/1234454/global-contract-development-and-manufacturing-market-size/</a:t>
            </a: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hlinkClick r:id="rId7"/>
              </a:rPr>
              <a:t>https://www.ibisworld.com/global/market-research-reports/pharmaceutical-contract-manufacturing-industry/</a:t>
            </a: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730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854</Words>
  <Application>Microsoft Macintosh PowerPoint</Application>
  <PresentationFormat>On-screen Show (16:9)</PresentationFormat>
  <Paragraphs>89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Inter SemiBold</vt:lpstr>
      <vt:lpstr>Urbanist</vt:lpstr>
      <vt:lpstr>Inter</vt:lpstr>
      <vt:lpstr>Times New Roman</vt:lpstr>
      <vt:lpstr>Inter Medium</vt:lpstr>
      <vt:lpstr>Urbanist SemiBold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Sriram, Vishvum</cp:lastModifiedBy>
  <cp:revision>3</cp:revision>
  <dcterms:modified xsi:type="dcterms:W3CDTF">2025-01-23T17:06:19Z</dcterms:modified>
</cp:coreProperties>
</file>